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420" r:id="rId3"/>
    <p:sldId id="406" r:id="rId4"/>
    <p:sldId id="423" r:id="rId5"/>
    <p:sldId id="424" r:id="rId6"/>
    <p:sldId id="409" r:id="rId7"/>
    <p:sldId id="425" r:id="rId8"/>
    <p:sldId id="410" r:id="rId9"/>
    <p:sldId id="414" r:id="rId10"/>
    <p:sldId id="412" r:id="rId11"/>
    <p:sldId id="42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56"/>
  </p:normalViewPr>
  <p:slideViewPr>
    <p:cSldViewPr snapToGrid="0" snapToObjects="1">
      <p:cViewPr varScale="1">
        <p:scale>
          <a:sx n="114" d="100"/>
          <a:sy n="114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067F2-D9FE-5744-98A0-01F52B5726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DE79BE-1514-0247-B8CA-4A9EB57F2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F81CF-15D7-9D47-9A75-A1DC31FA6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850A-6900-3B42-8802-D5F9E756CA2F}" type="datetimeFigureOut">
              <a:rPr lang="en-US" smtClean="0"/>
              <a:t>8/11/21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62F86-D98D-0A44-8540-C53260350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A1FB8-C3A7-E543-BC76-D51C0B513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B32F-C96E-D540-AFC2-4AB917F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62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1EC04-0759-AE40-AF4B-FA48B9D6F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BECCB0-02BC-9F43-B292-CF53048B9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A3C9D-69CA-2446-AE68-2BFDADECF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850A-6900-3B42-8802-D5F9E756CA2F}" type="datetimeFigureOut">
              <a:rPr lang="en-US" smtClean="0"/>
              <a:t>8/11/21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6B636-E64C-364C-AACD-C9BED027D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3E16B-1469-404C-90D3-DC4993CCE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B32F-C96E-D540-AFC2-4AB917F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85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560B41-7CF7-8746-B99D-0AD162AA8E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5ADD97-DA5D-694A-B0C5-1469B622F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C2438-A139-584B-A578-79C5107AA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850A-6900-3B42-8802-D5F9E756CA2F}" type="datetimeFigureOut">
              <a:rPr lang="en-US" smtClean="0"/>
              <a:t>8/11/21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8AB0F-4C71-E24F-917C-01F98D440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945EB-4ED0-A545-8ED9-1ACE5A670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B32F-C96E-D540-AFC2-4AB917F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188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CF15F-6A70-9944-A686-C16AF5E38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DD0A9-0A1D-374F-AB88-E556DB796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85D23-605B-CA44-8107-0D541D50C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850A-6900-3B42-8802-D5F9E756CA2F}" type="datetimeFigureOut">
              <a:rPr lang="en-US" smtClean="0"/>
              <a:t>8/11/21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3356-8C94-9249-8415-7F0A0E62D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BB5F7-DCD7-2F4E-BF4A-71B315980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B32F-C96E-D540-AFC2-4AB917F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681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BCAE8-B69B-AE4C-BB2D-827685D4A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E34F5-39CB-5C4B-9D5C-61983DF7A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4A077-66AD-4F4B-853D-527E1D2A9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850A-6900-3B42-8802-D5F9E756CA2F}" type="datetimeFigureOut">
              <a:rPr lang="en-US" smtClean="0"/>
              <a:t>8/11/21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07D90-D21F-0C4A-B2A7-FA612D34B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C0157-6D62-C74E-A232-61B25F1AF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B32F-C96E-D540-AFC2-4AB917F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56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C3476-7E7E-F542-ACB1-05444B591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9C674-9353-4540-920D-5F1E6C8F02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7BC3FA-22A5-4C41-8982-308DFB2B5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079F39-BD92-FE49-BF68-3E08EF8F2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850A-6900-3B42-8802-D5F9E756CA2F}" type="datetimeFigureOut">
              <a:rPr lang="en-US" smtClean="0"/>
              <a:t>8/11/21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E02EFD-BB40-A548-B625-0BC37E488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530AA3-8A1B-4447-BF4C-9F27C3153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B32F-C96E-D540-AFC2-4AB917F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527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6E5EB-8EC8-0E42-8CBF-71B5CA594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71A5D2-1A8A-9942-9D0E-3D93E1200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738701-AE6F-E649-979C-1A1DA2FF2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466B08-5332-AF4B-A1C2-98732BA6F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8F5772-3548-924E-87D8-A271068650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529417-CB62-0B4F-99A1-19C4914EC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850A-6900-3B42-8802-D5F9E756CA2F}" type="datetimeFigureOut">
              <a:rPr lang="en-US" smtClean="0"/>
              <a:t>8/11/21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2E92F6-3435-8D46-A447-D527531EC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14405D-C26B-A041-BFEA-CC20F292D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B32F-C96E-D540-AFC2-4AB917F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20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C5ED8-2BF9-AE4E-A8B3-01DD16B95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1C2C40-BFA6-274D-9F98-05A4965A8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850A-6900-3B42-8802-D5F9E756CA2F}" type="datetimeFigureOut">
              <a:rPr lang="en-US" smtClean="0"/>
              <a:t>8/11/21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1ABA06-7302-F945-9860-B8D36B1C1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7CF806-C2BB-C748-BB0C-5703E72CB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B32F-C96E-D540-AFC2-4AB917F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7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ADF911-0773-D143-B3E8-E07575AE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850A-6900-3B42-8802-D5F9E756CA2F}" type="datetimeFigureOut">
              <a:rPr lang="en-US" smtClean="0"/>
              <a:t>8/11/21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BDAC39-D7BA-EB40-89C1-4FD532482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C07F3C-C872-2B48-AD66-A5C02F56A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B32F-C96E-D540-AFC2-4AB917F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446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B3452-7D97-4947-A973-AFBF877E2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2F53B-C70B-D440-AF3D-C57529C4C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E383F-E9B4-0C48-A8B2-9F6311D19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68E551-17E5-1F4F-B345-F6D16BB9D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850A-6900-3B42-8802-D5F9E756CA2F}" type="datetimeFigureOut">
              <a:rPr lang="en-US" smtClean="0"/>
              <a:t>8/11/21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4F6A31-AAFC-5147-A76A-EE6AFFA2F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E16438-95E9-8544-97DC-A559E6439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B32F-C96E-D540-AFC2-4AB917F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676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4766C-48D6-D349-AC83-7AEE4FC78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6819D0-0A2F-4148-8DCF-84496B1807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361D93-E0A8-EE48-9DD4-7F5BC216D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06D82C-8103-E44C-A302-9C092667C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850A-6900-3B42-8802-D5F9E756CA2F}" type="datetimeFigureOut">
              <a:rPr lang="en-US" smtClean="0"/>
              <a:t>8/11/21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B9AA08-5311-B14B-A904-60689C853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ABECF9-3F3D-7F49-A578-88ED97A8A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FB32F-C96E-D540-AFC2-4AB917F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3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86A234-4549-554F-8DAA-61E0DA777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5A9580-5D98-444C-A053-0EEA4CE30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231AF-8808-D449-9D13-A766A8FE11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F850A-6900-3B42-8802-D5F9E756CA2F}" type="datetimeFigureOut">
              <a:rPr lang="en-US" smtClean="0"/>
              <a:t>8/11/21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6361C9-BAD5-D244-AA40-73DA0929AF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9B887-91FF-5243-AEF9-7458BDD8D8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FB32F-C96E-D540-AFC2-4AB917F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513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tif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iff"/><Relationship Id="rId3" Type="http://schemas.openxmlformats.org/officeDocument/2006/relationships/image" Target="../media/image2.emf"/><Relationship Id="rId7" Type="http://schemas.openxmlformats.org/officeDocument/2006/relationships/image" Target="../media/image9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iff"/><Relationship Id="rId3" Type="http://schemas.openxmlformats.org/officeDocument/2006/relationships/image" Target="../media/image2.emf"/><Relationship Id="rId7" Type="http://schemas.openxmlformats.org/officeDocument/2006/relationships/image" Target="../media/image5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7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iff"/><Relationship Id="rId3" Type="http://schemas.openxmlformats.org/officeDocument/2006/relationships/image" Target="../media/image2.emf"/><Relationship Id="rId7" Type="http://schemas.openxmlformats.org/officeDocument/2006/relationships/image" Target="../media/image5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7.emf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iff"/><Relationship Id="rId3" Type="http://schemas.openxmlformats.org/officeDocument/2006/relationships/image" Target="../media/image5.emf"/><Relationship Id="rId7" Type="http://schemas.openxmlformats.org/officeDocument/2006/relationships/image" Target="../media/image8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iff"/><Relationship Id="rId3" Type="http://schemas.openxmlformats.org/officeDocument/2006/relationships/image" Target="../media/image5.emf"/><Relationship Id="rId7" Type="http://schemas.openxmlformats.org/officeDocument/2006/relationships/image" Target="../media/image8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tiff"/><Relationship Id="rId5" Type="http://schemas.openxmlformats.org/officeDocument/2006/relationships/image" Target="../media/image9.emf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iff"/><Relationship Id="rId3" Type="http://schemas.openxmlformats.org/officeDocument/2006/relationships/image" Target="../media/image2.emf"/><Relationship Id="rId7" Type="http://schemas.openxmlformats.org/officeDocument/2006/relationships/image" Target="../media/image9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>
            <a:extLst>
              <a:ext uri="{FF2B5EF4-FFF2-40B4-BE49-F238E27FC236}">
                <a16:creationId xmlns:a16="http://schemas.microsoft.com/office/drawing/2014/main" id="{82E10959-D486-CB40-93D6-5A6322CE89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3500" y="1326209"/>
            <a:ext cx="8259361" cy="3461808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DBB3A681-F711-1F4B-AAB0-555B69B7B7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3500" y="1778744"/>
            <a:ext cx="8259361" cy="3695563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6EB1D1BF-E8EA-0840-B31B-18988B3FD6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3500" y="2461057"/>
            <a:ext cx="8259361" cy="3428415"/>
          </a:xfrm>
          <a:prstGeom prst="rect">
            <a:avLst/>
          </a:prstGeom>
        </p:spPr>
      </p:pic>
      <p:pic>
        <p:nvPicPr>
          <p:cNvPr id="19" name="Picture 18" descr="LT_2c_vect_pmsWHITE.eps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65933" y="6384148"/>
            <a:ext cx="1746991" cy="329753"/>
          </a:xfrm>
          <a:prstGeom prst="rect">
            <a:avLst/>
          </a:prstGeom>
        </p:spPr>
      </p:pic>
      <p:pic>
        <p:nvPicPr>
          <p:cNvPr id="10" name="Picture 9" descr="Based on the material from William Bridges'.eps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6300" y="6453717"/>
            <a:ext cx="5418667" cy="203200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F6869ED6-0E4A-B946-AB8A-8E97090239E0}"/>
              </a:ext>
            </a:extLst>
          </p:cNvPr>
          <p:cNvGrpSpPr/>
          <p:nvPr/>
        </p:nvGrpSpPr>
        <p:grpSpPr>
          <a:xfrm>
            <a:off x="1" y="345817"/>
            <a:ext cx="7383452" cy="553999"/>
            <a:chOff x="436355" y="260186"/>
            <a:chExt cx="6347944" cy="415499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1C51A6A-401B-B142-BA6E-B8EAA24F6650}"/>
                </a:ext>
              </a:extLst>
            </p:cNvPr>
            <p:cNvSpPr/>
            <p:nvPr/>
          </p:nvSpPr>
          <p:spPr>
            <a:xfrm>
              <a:off x="436355" y="291458"/>
              <a:ext cx="5662576" cy="371835"/>
            </a:xfrm>
            <a:prstGeom prst="rect">
              <a:avLst/>
            </a:prstGeom>
            <a:solidFill>
              <a:srgbClr val="1B23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A25099A-3604-6641-B5B9-7A646C3A37F7}"/>
                </a:ext>
              </a:extLst>
            </p:cNvPr>
            <p:cNvSpPr txBox="1"/>
            <p:nvPr/>
          </p:nvSpPr>
          <p:spPr>
            <a:xfrm>
              <a:off x="436356" y="260186"/>
              <a:ext cx="6347943" cy="415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spc="300" dirty="0">
                  <a:solidFill>
                    <a:schemeClr val="bg1"/>
                  </a:solidFill>
                  <a:latin typeface="Playfair Display" pitchFamily="2" charset="77"/>
                </a:rPr>
                <a:t>LEADING THROUGH CHANGE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285D1FB-A177-4945-9A2C-FDF7281146CF}"/>
              </a:ext>
            </a:extLst>
          </p:cNvPr>
          <p:cNvSpPr txBox="1"/>
          <p:nvPr/>
        </p:nvSpPr>
        <p:spPr>
          <a:xfrm>
            <a:off x="1922432" y="1788143"/>
            <a:ext cx="2277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ENDINGS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E5DAB1A-1989-3D4D-B0C7-25FA81847F29}"/>
              </a:ext>
            </a:extLst>
          </p:cNvPr>
          <p:cNvSpPr txBox="1"/>
          <p:nvPr/>
        </p:nvSpPr>
        <p:spPr>
          <a:xfrm>
            <a:off x="3847254" y="3302047"/>
            <a:ext cx="44497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NEUTRAL</a:t>
            </a:r>
          </a:p>
          <a:p>
            <a:pPr algn="ctr"/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ZONE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DF15A28-C111-434D-A575-B8FBAEAC0E28}"/>
              </a:ext>
            </a:extLst>
          </p:cNvPr>
          <p:cNvSpPr txBox="1"/>
          <p:nvPr/>
        </p:nvSpPr>
        <p:spPr>
          <a:xfrm>
            <a:off x="7870613" y="4882160"/>
            <a:ext cx="239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NEW BEGINNINGS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ADBCFB6-4D90-AC4D-8FAE-31A5F9995C9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409915" y="387513"/>
            <a:ext cx="395513" cy="395513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BD30F45D-2C86-0640-9096-8A595BD74778}"/>
              </a:ext>
            </a:extLst>
          </p:cNvPr>
          <p:cNvGrpSpPr/>
          <p:nvPr/>
        </p:nvGrpSpPr>
        <p:grpSpPr>
          <a:xfrm>
            <a:off x="0" y="6371587"/>
            <a:ext cx="12192000" cy="498007"/>
            <a:chOff x="0" y="6371587"/>
            <a:chExt cx="12192000" cy="498007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42F0A962-F7F6-9546-8DAF-35FFDC15A915}"/>
                </a:ext>
              </a:extLst>
            </p:cNvPr>
            <p:cNvGrpSpPr/>
            <p:nvPr/>
          </p:nvGrpSpPr>
          <p:grpSpPr>
            <a:xfrm>
              <a:off x="0" y="6371587"/>
              <a:ext cx="12192000" cy="498007"/>
              <a:chOff x="0" y="4994817"/>
              <a:chExt cx="9144000" cy="15240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0A1F1AD6-E9D1-2740-9869-D8E66CC33B22}"/>
                  </a:ext>
                </a:extLst>
              </p:cNvPr>
              <p:cNvSpPr/>
              <p:nvPr/>
            </p:nvSpPr>
            <p:spPr>
              <a:xfrm>
                <a:off x="0" y="4994817"/>
                <a:ext cx="2286408" cy="152400"/>
              </a:xfrm>
              <a:prstGeom prst="rect">
                <a:avLst/>
              </a:prstGeom>
              <a:solidFill>
                <a:srgbClr val="8AACAE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AFE1ADEE-356E-C54B-BCE4-A693030B7C44}"/>
                  </a:ext>
                </a:extLst>
              </p:cNvPr>
              <p:cNvSpPr/>
              <p:nvPr/>
            </p:nvSpPr>
            <p:spPr>
              <a:xfrm>
                <a:off x="2286408" y="4994817"/>
                <a:ext cx="2286408" cy="152400"/>
              </a:xfrm>
              <a:prstGeom prst="rect">
                <a:avLst/>
              </a:prstGeom>
              <a:solidFill>
                <a:srgbClr val="26303F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333CC94-1A47-B645-B354-8D7E38453576}"/>
                  </a:ext>
                </a:extLst>
              </p:cNvPr>
              <p:cNvSpPr/>
              <p:nvPr/>
            </p:nvSpPr>
            <p:spPr>
              <a:xfrm>
                <a:off x="4571183" y="4994817"/>
                <a:ext cx="2286408" cy="152400"/>
              </a:xfrm>
              <a:prstGeom prst="rect">
                <a:avLst/>
              </a:prstGeom>
              <a:solidFill>
                <a:srgbClr val="DA1A31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6BD12E2-6200-A14D-99E0-CB4441A88061}"/>
                  </a:ext>
                </a:extLst>
              </p:cNvPr>
              <p:cNvSpPr/>
              <p:nvPr/>
            </p:nvSpPr>
            <p:spPr>
              <a:xfrm>
                <a:off x="6857592" y="4994817"/>
                <a:ext cx="2286408" cy="152400"/>
              </a:xfrm>
              <a:prstGeom prst="rect">
                <a:avLst/>
              </a:prstGeom>
              <a:solidFill>
                <a:srgbClr val="B31125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36118F7-0CDA-EB41-92D2-EC59C107D6D4}"/>
                </a:ext>
              </a:extLst>
            </p:cNvPr>
            <p:cNvSpPr txBox="1"/>
            <p:nvPr/>
          </p:nvSpPr>
          <p:spPr>
            <a:xfrm>
              <a:off x="2017003" y="6465601"/>
              <a:ext cx="10046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/>
                <a:t>Based on the material from William Bridges’ Surviving Corporate Transition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3058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762FCCD4-CE81-8C4C-8C57-AF32DAD9C5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2342" y="2141780"/>
            <a:ext cx="6786687" cy="284455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3D727617-D563-544C-B63C-FA8259A389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342" y="2513627"/>
            <a:ext cx="6786687" cy="3036629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C6D357C2-1ECC-2847-8DF9-47DA3782CF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2342" y="3074279"/>
            <a:ext cx="6786687" cy="281711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1AF8D21-01EA-CF46-ACCA-C4DC4A42CF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171" y="1049720"/>
            <a:ext cx="3501375" cy="146755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80437D8-91B3-3A4C-B4A1-D2C840434AD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171" y="1241857"/>
            <a:ext cx="3501375" cy="15666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3212B33-F8BA-204C-9555-1A972A7AC4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5171" y="1530814"/>
            <a:ext cx="3501375" cy="1453401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76F98F68-2691-594C-94D6-3AD4EE172AD7}"/>
              </a:ext>
            </a:extLst>
          </p:cNvPr>
          <p:cNvSpPr txBox="1"/>
          <p:nvPr/>
        </p:nvSpPr>
        <p:spPr>
          <a:xfrm>
            <a:off x="3646545" y="1282064"/>
            <a:ext cx="6632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1B2330"/>
                </a:solidFill>
                <a:latin typeface="Montserrat" pitchFamily="2" charset="77"/>
                <a:cs typeface="Arial" panose="020B0604020202020204" pitchFamily="34" charset="0"/>
              </a:rPr>
              <a:t>THE MARATHON EFFECT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308AB57-D185-574E-9E9A-20F05C2E7989}"/>
              </a:ext>
            </a:extLst>
          </p:cNvPr>
          <p:cNvGrpSpPr/>
          <p:nvPr/>
        </p:nvGrpSpPr>
        <p:grpSpPr>
          <a:xfrm>
            <a:off x="1" y="345817"/>
            <a:ext cx="7383452" cy="553999"/>
            <a:chOff x="436355" y="260186"/>
            <a:chExt cx="6347944" cy="415499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97B2A82-C12C-E348-AACA-B8383A7E3589}"/>
                </a:ext>
              </a:extLst>
            </p:cNvPr>
            <p:cNvSpPr/>
            <p:nvPr/>
          </p:nvSpPr>
          <p:spPr>
            <a:xfrm>
              <a:off x="436355" y="291458"/>
              <a:ext cx="5662576" cy="371835"/>
            </a:xfrm>
            <a:prstGeom prst="rect">
              <a:avLst/>
            </a:prstGeom>
            <a:solidFill>
              <a:srgbClr val="1B23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17F8076-21C4-D940-B1F5-5FA4B34C7491}"/>
                </a:ext>
              </a:extLst>
            </p:cNvPr>
            <p:cNvSpPr txBox="1"/>
            <p:nvPr/>
          </p:nvSpPr>
          <p:spPr>
            <a:xfrm>
              <a:off x="436356" y="260186"/>
              <a:ext cx="6347943" cy="415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spc="300" dirty="0">
                  <a:solidFill>
                    <a:schemeClr val="bg1"/>
                  </a:solidFill>
                  <a:latin typeface="Playfair Display" pitchFamily="2" charset="77"/>
                </a:rPr>
                <a:t>LEADING THROUGH CHANGE</a:t>
              </a:r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487E0C67-6025-3C44-93DA-01B4D33958FA}"/>
              </a:ext>
            </a:extLst>
          </p:cNvPr>
          <p:cNvSpPr txBox="1"/>
          <p:nvPr/>
        </p:nvSpPr>
        <p:spPr>
          <a:xfrm>
            <a:off x="8322162" y="5059391"/>
            <a:ext cx="19474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NEW BEGINNINGS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1EB314E-FAF2-8C4B-93C3-044D2FC95F8E}"/>
              </a:ext>
            </a:extLst>
          </p:cNvPr>
          <p:cNvSpPr txBox="1"/>
          <p:nvPr/>
        </p:nvSpPr>
        <p:spPr>
          <a:xfrm>
            <a:off x="5056108" y="3787219"/>
            <a:ext cx="361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NEUTRAL</a:t>
            </a:r>
          </a:p>
          <a:p>
            <a:pPr algn="ctr"/>
            <a:r>
              <a:rPr lang="en-US" sz="1600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ZONE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A18E1AB-6A57-4040-AE67-04981CEB3B12}"/>
              </a:ext>
            </a:extLst>
          </p:cNvPr>
          <p:cNvSpPr txBox="1"/>
          <p:nvPr/>
        </p:nvSpPr>
        <p:spPr>
          <a:xfrm>
            <a:off x="3493591" y="2560230"/>
            <a:ext cx="18484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ENDINGS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2633B53B-1F56-FE46-AF8E-94677AC4C6D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409915" y="387513"/>
            <a:ext cx="395513" cy="395513"/>
          </a:xfrm>
          <a:prstGeom prst="rect">
            <a:avLst/>
          </a:prstGeo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2833BB3F-FCBD-824A-B70D-EB0FAE878DFA}"/>
              </a:ext>
            </a:extLst>
          </p:cNvPr>
          <p:cNvGrpSpPr/>
          <p:nvPr/>
        </p:nvGrpSpPr>
        <p:grpSpPr>
          <a:xfrm>
            <a:off x="0" y="6371587"/>
            <a:ext cx="12192000" cy="498007"/>
            <a:chOff x="0" y="6371587"/>
            <a:chExt cx="12192000" cy="498007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4E0DBB7F-6B3E-6249-8B40-5ADD058CD352}"/>
                </a:ext>
              </a:extLst>
            </p:cNvPr>
            <p:cNvGrpSpPr/>
            <p:nvPr/>
          </p:nvGrpSpPr>
          <p:grpSpPr>
            <a:xfrm>
              <a:off x="0" y="6371587"/>
              <a:ext cx="12192000" cy="498007"/>
              <a:chOff x="0" y="4994817"/>
              <a:chExt cx="9144000" cy="152400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E454AA89-5652-9E46-9F1A-9FE0DCE4B9AA}"/>
                  </a:ext>
                </a:extLst>
              </p:cNvPr>
              <p:cNvSpPr/>
              <p:nvPr/>
            </p:nvSpPr>
            <p:spPr>
              <a:xfrm>
                <a:off x="0" y="4994817"/>
                <a:ext cx="2286408" cy="152400"/>
              </a:xfrm>
              <a:prstGeom prst="rect">
                <a:avLst/>
              </a:prstGeom>
              <a:solidFill>
                <a:srgbClr val="8AACAE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621B493-366D-CB42-BED6-12072007B566}"/>
                  </a:ext>
                </a:extLst>
              </p:cNvPr>
              <p:cNvSpPr/>
              <p:nvPr/>
            </p:nvSpPr>
            <p:spPr>
              <a:xfrm>
                <a:off x="2286408" y="4994817"/>
                <a:ext cx="2286408" cy="152400"/>
              </a:xfrm>
              <a:prstGeom prst="rect">
                <a:avLst/>
              </a:prstGeom>
              <a:solidFill>
                <a:srgbClr val="26303F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A1289434-B15E-424B-B8BA-D93B6F976A4F}"/>
                  </a:ext>
                </a:extLst>
              </p:cNvPr>
              <p:cNvSpPr/>
              <p:nvPr/>
            </p:nvSpPr>
            <p:spPr>
              <a:xfrm>
                <a:off x="4571183" y="4994817"/>
                <a:ext cx="2286408" cy="152400"/>
              </a:xfrm>
              <a:prstGeom prst="rect">
                <a:avLst/>
              </a:prstGeom>
              <a:solidFill>
                <a:srgbClr val="DA1A31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93D6A54E-0CEE-1045-853A-0469D317FA01}"/>
                  </a:ext>
                </a:extLst>
              </p:cNvPr>
              <p:cNvSpPr/>
              <p:nvPr/>
            </p:nvSpPr>
            <p:spPr>
              <a:xfrm>
                <a:off x="6857592" y="4994817"/>
                <a:ext cx="2286408" cy="152400"/>
              </a:xfrm>
              <a:prstGeom prst="rect">
                <a:avLst/>
              </a:prstGeom>
              <a:solidFill>
                <a:srgbClr val="B31125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A002B2A-DFE2-C249-A2A1-93D6B026091E}"/>
                </a:ext>
              </a:extLst>
            </p:cNvPr>
            <p:cNvSpPr txBox="1"/>
            <p:nvPr/>
          </p:nvSpPr>
          <p:spPr>
            <a:xfrm>
              <a:off x="2017003" y="6465601"/>
              <a:ext cx="10046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/>
                <a:t>Based on the material from William Bridges’ Surviving Corporate Transition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58643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15CD190A-563F-6741-8FFE-B4D786D39FA2}"/>
              </a:ext>
            </a:extLst>
          </p:cNvPr>
          <p:cNvGrpSpPr/>
          <p:nvPr/>
        </p:nvGrpSpPr>
        <p:grpSpPr>
          <a:xfrm>
            <a:off x="1898479" y="1256555"/>
            <a:ext cx="3958069" cy="3259482"/>
            <a:chOff x="1423859" y="942416"/>
            <a:chExt cx="2968552" cy="2444611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CB5673E8-EB8F-A542-98C9-764363C80789}"/>
                </a:ext>
              </a:extLst>
            </p:cNvPr>
            <p:cNvGrpSpPr/>
            <p:nvPr/>
          </p:nvGrpSpPr>
          <p:grpSpPr>
            <a:xfrm>
              <a:off x="1423859" y="942416"/>
              <a:ext cx="2968552" cy="2444611"/>
              <a:chOff x="2849783" y="2533315"/>
              <a:chExt cx="1759352" cy="1854865"/>
            </a:xfrm>
          </p:grpSpPr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764ECC4B-B734-A44A-8FB3-FF2917E1C615}"/>
                  </a:ext>
                </a:extLst>
              </p:cNvPr>
              <p:cNvSpPr/>
              <p:nvPr/>
            </p:nvSpPr>
            <p:spPr>
              <a:xfrm>
                <a:off x="2849783" y="2641724"/>
                <a:ext cx="1759352" cy="174645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D0598638-DF98-B748-BE3A-7CE2727343A7}"/>
                  </a:ext>
                </a:extLst>
              </p:cNvPr>
              <p:cNvSpPr/>
              <p:nvPr/>
            </p:nvSpPr>
            <p:spPr>
              <a:xfrm>
                <a:off x="2849783" y="2533315"/>
                <a:ext cx="1759352" cy="274781"/>
              </a:xfrm>
              <a:prstGeom prst="rect">
                <a:avLst/>
              </a:prstGeom>
              <a:solidFill>
                <a:srgbClr val="26303F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</p:grp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D8EC1A39-5689-9A48-B8C2-9E139E386295}"/>
                </a:ext>
              </a:extLst>
            </p:cNvPr>
            <p:cNvSpPr txBox="1"/>
            <p:nvPr/>
          </p:nvSpPr>
          <p:spPr>
            <a:xfrm>
              <a:off x="1475435" y="1348133"/>
              <a:ext cx="1387179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213B67"/>
                  </a:solidFill>
                  <a:latin typeface="Montserrat" pitchFamily="2" charset="77"/>
                  <a:cs typeface="Arial" panose="020B0604020202020204" pitchFamily="34" charset="0"/>
                </a:rPr>
                <a:t>LOSS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FCF61BA7-7D28-194D-A650-A54CC4024962}"/>
                </a:ext>
              </a:extLst>
            </p:cNvPr>
            <p:cNvSpPr txBox="1"/>
            <p:nvPr/>
          </p:nvSpPr>
          <p:spPr>
            <a:xfrm>
              <a:off x="1475435" y="1637220"/>
              <a:ext cx="1387179" cy="25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213B67"/>
                  </a:solidFill>
                  <a:latin typeface="Montserrat" pitchFamily="2" charset="77"/>
                  <a:cs typeface="Arial" panose="020B0604020202020204" pitchFamily="34" charset="0"/>
                </a:rPr>
                <a:t>Turf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B650F69-E610-8F45-AF89-1A2D2E282DE5}"/>
                </a:ext>
              </a:extLst>
            </p:cNvPr>
            <p:cNvSpPr txBox="1"/>
            <p:nvPr/>
          </p:nvSpPr>
          <p:spPr>
            <a:xfrm>
              <a:off x="1475435" y="1874001"/>
              <a:ext cx="1387179" cy="25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213B67"/>
                  </a:solidFill>
                  <a:latin typeface="Montserrat" pitchFamily="2" charset="77"/>
                  <a:cs typeface="Arial" panose="020B0604020202020204" pitchFamily="34" charset="0"/>
                </a:rPr>
                <a:t>Attachments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1367154-38C9-034B-B2B7-9F755EF23427}"/>
                </a:ext>
              </a:extLst>
            </p:cNvPr>
            <p:cNvSpPr txBox="1"/>
            <p:nvPr/>
          </p:nvSpPr>
          <p:spPr>
            <a:xfrm>
              <a:off x="1475435" y="962601"/>
              <a:ext cx="1707776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  <a:latin typeface="Montserrat" pitchFamily="2" charset="77"/>
                  <a:cs typeface="Arial" panose="020B0604020202020204" pitchFamily="34" charset="0"/>
                </a:rPr>
                <a:t>ENDING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5BB2E784-A934-5049-9ECB-2C6D45CE96D6}"/>
                </a:ext>
              </a:extLst>
            </p:cNvPr>
            <p:cNvSpPr txBox="1"/>
            <p:nvPr/>
          </p:nvSpPr>
          <p:spPr>
            <a:xfrm>
              <a:off x="1475435" y="2111068"/>
              <a:ext cx="1387179" cy="25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213B67"/>
                  </a:solidFill>
                  <a:latin typeface="Montserrat" pitchFamily="2" charset="77"/>
                  <a:cs typeface="Arial" panose="020B0604020202020204" pitchFamily="34" charset="0"/>
                </a:rPr>
                <a:t>Meaning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B4D64392-EA58-8741-B1D6-3DDB5C4D5B1B}"/>
                </a:ext>
              </a:extLst>
            </p:cNvPr>
            <p:cNvSpPr txBox="1"/>
            <p:nvPr/>
          </p:nvSpPr>
          <p:spPr>
            <a:xfrm>
              <a:off x="1475435" y="2348133"/>
              <a:ext cx="1387179" cy="25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213B67"/>
                  </a:solidFill>
                  <a:latin typeface="Montserrat" pitchFamily="2" charset="77"/>
                  <a:cs typeface="Arial" panose="020B0604020202020204" pitchFamily="34" charset="0"/>
                </a:rPr>
                <a:t>Control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EF1F8A1A-6526-5145-9EC6-F37FE1094937}"/>
                </a:ext>
              </a:extLst>
            </p:cNvPr>
            <p:cNvSpPr txBox="1"/>
            <p:nvPr/>
          </p:nvSpPr>
          <p:spPr>
            <a:xfrm>
              <a:off x="1475435" y="2585200"/>
              <a:ext cx="1387179" cy="25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213B67"/>
                  </a:solidFill>
                  <a:latin typeface="Montserrat" pitchFamily="2" charset="77"/>
                  <a:cs typeface="Arial" panose="020B0604020202020204" pitchFamily="34" charset="0"/>
                </a:rPr>
                <a:t>Future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24D917D0-4CD3-E846-BC9D-EF2477F4BEF5}"/>
                </a:ext>
              </a:extLst>
            </p:cNvPr>
            <p:cNvSpPr txBox="1"/>
            <p:nvPr/>
          </p:nvSpPr>
          <p:spPr>
            <a:xfrm>
              <a:off x="1475435" y="2822267"/>
              <a:ext cx="1388789" cy="25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213B67"/>
                  </a:solidFill>
                  <a:latin typeface="Montserrat" pitchFamily="2" charset="77"/>
                  <a:cs typeface="Arial" panose="020B0604020202020204" pitchFamily="34" charset="0"/>
                </a:rPr>
                <a:t>Identity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78538C1E-EAE6-3448-B832-A0CCB2E07031}"/>
                </a:ext>
              </a:extLst>
            </p:cNvPr>
            <p:cNvSpPr txBox="1"/>
            <p:nvPr/>
          </p:nvSpPr>
          <p:spPr>
            <a:xfrm>
              <a:off x="1475435" y="3059334"/>
              <a:ext cx="1388789" cy="25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213B67"/>
                  </a:solidFill>
                  <a:latin typeface="Montserrat" pitchFamily="2" charset="77"/>
                  <a:cs typeface="Arial" panose="020B0604020202020204" pitchFamily="34" charset="0"/>
                </a:rPr>
                <a:t>Structure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9FAEAA36-A0B3-6948-A31F-3DEBC794F9D9}"/>
                </a:ext>
              </a:extLst>
            </p:cNvPr>
            <p:cNvSpPr txBox="1"/>
            <p:nvPr/>
          </p:nvSpPr>
          <p:spPr>
            <a:xfrm>
              <a:off x="2864224" y="1348133"/>
              <a:ext cx="1432768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213B67"/>
                  </a:solidFill>
                  <a:latin typeface="Montserrat" pitchFamily="2" charset="77"/>
                  <a:cs typeface="Arial" panose="020B0604020202020204" pitchFamily="34" charset="0"/>
                </a:rPr>
                <a:t>RESPONSE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2CBD318F-E5F6-0C4C-88D2-DE6B5C9C7295}"/>
                </a:ext>
              </a:extLst>
            </p:cNvPr>
            <p:cNvSpPr txBox="1"/>
            <p:nvPr/>
          </p:nvSpPr>
          <p:spPr>
            <a:xfrm>
              <a:off x="2864224" y="1637220"/>
              <a:ext cx="1432768" cy="25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213B67"/>
                  </a:solidFill>
                  <a:latin typeface="Montserrat" pitchFamily="2" charset="77"/>
                  <a:cs typeface="Arial" panose="020B0604020202020204" pitchFamily="34" charset="0"/>
                </a:rPr>
                <a:t>Restore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DF1FDE98-572A-7F47-B1A8-85C7B2B13377}"/>
                </a:ext>
              </a:extLst>
            </p:cNvPr>
            <p:cNvSpPr txBox="1"/>
            <p:nvPr/>
          </p:nvSpPr>
          <p:spPr>
            <a:xfrm>
              <a:off x="2864224" y="1874001"/>
              <a:ext cx="1432768" cy="25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213B67"/>
                  </a:solidFill>
                  <a:latin typeface="Montserrat" pitchFamily="2" charset="77"/>
                  <a:cs typeface="Arial" panose="020B0604020202020204" pitchFamily="34" charset="0"/>
                </a:rPr>
                <a:t>Replace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778D4143-18D9-444C-B06A-829044C56B9D}"/>
                </a:ext>
              </a:extLst>
            </p:cNvPr>
            <p:cNvSpPr txBox="1"/>
            <p:nvPr/>
          </p:nvSpPr>
          <p:spPr>
            <a:xfrm>
              <a:off x="2864224" y="2111068"/>
              <a:ext cx="1456002" cy="25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213B67"/>
                  </a:solidFill>
                  <a:latin typeface="Montserrat" pitchFamily="2" charset="77"/>
                  <a:cs typeface="Arial" panose="020B0604020202020204" pitchFamily="34" charset="0"/>
                </a:rPr>
                <a:t>Redesign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BCA6DE68-7A96-254E-B723-5A2E3E76653D}"/>
                </a:ext>
              </a:extLst>
            </p:cNvPr>
            <p:cNvSpPr txBox="1"/>
            <p:nvPr/>
          </p:nvSpPr>
          <p:spPr>
            <a:xfrm>
              <a:off x="2864224" y="2348133"/>
              <a:ext cx="1454392" cy="25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213B67"/>
                  </a:solidFill>
                  <a:latin typeface="Montserrat" pitchFamily="2" charset="77"/>
                  <a:cs typeface="Arial" panose="020B0604020202020204" pitchFamily="34" charset="0"/>
                </a:rPr>
                <a:t>Relinquish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1311841C-EDCE-B24F-8641-A0D96E2A99FE}"/>
                </a:ext>
              </a:extLst>
            </p:cNvPr>
            <p:cNvSpPr txBox="1"/>
            <p:nvPr/>
          </p:nvSpPr>
          <p:spPr>
            <a:xfrm>
              <a:off x="2864224" y="2805673"/>
              <a:ext cx="1432768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213B67"/>
                  </a:solidFill>
                  <a:latin typeface="Montserrat" pitchFamily="2" charset="77"/>
                  <a:cs typeface="Arial" panose="020B0604020202020204" pitchFamily="34" charset="0"/>
                </a:rPr>
                <a:t>CEREMONY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836CD1B9-11FD-0D40-8E32-42C3FBCB6C9A}"/>
              </a:ext>
            </a:extLst>
          </p:cNvPr>
          <p:cNvGrpSpPr/>
          <p:nvPr/>
        </p:nvGrpSpPr>
        <p:grpSpPr>
          <a:xfrm>
            <a:off x="7076762" y="3486762"/>
            <a:ext cx="4200023" cy="2394713"/>
            <a:chOff x="5307571" y="2615071"/>
            <a:chExt cx="3150017" cy="1796035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2893507C-CC26-144C-8443-19FA45A0933B}"/>
                </a:ext>
              </a:extLst>
            </p:cNvPr>
            <p:cNvGrpSpPr/>
            <p:nvPr/>
          </p:nvGrpSpPr>
          <p:grpSpPr>
            <a:xfrm>
              <a:off x="5307571" y="2615071"/>
              <a:ext cx="2967458" cy="1796035"/>
              <a:chOff x="5307571" y="2615071"/>
              <a:chExt cx="2967458" cy="1796035"/>
            </a:xfrm>
          </p:grpSpPr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D2B3870C-7513-DD41-82B0-AD1FCE52F0D6}"/>
                  </a:ext>
                </a:extLst>
              </p:cNvPr>
              <p:cNvSpPr/>
              <p:nvPr/>
            </p:nvSpPr>
            <p:spPr>
              <a:xfrm>
                <a:off x="5307571" y="2720041"/>
                <a:ext cx="2967458" cy="169106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4A99279E-4FA2-D54D-AF2B-A117BE1F409A}"/>
                  </a:ext>
                </a:extLst>
              </p:cNvPr>
              <p:cNvSpPr/>
              <p:nvPr/>
            </p:nvSpPr>
            <p:spPr>
              <a:xfrm>
                <a:off x="5307571" y="2615071"/>
                <a:ext cx="2967458" cy="364110"/>
              </a:xfrm>
              <a:prstGeom prst="rect">
                <a:avLst/>
              </a:prstGeom>
              <a:solidFill>
                <a:srgbClr val="26303F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</p:grp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458F557D-A3A1-B848-B077-05953904764B}"/>
                </a:ext>
              </a:extLst>
            </p:cNvPr>
            <p:cNvSpPr txBox="1"/>
            <p:nvPr/>
          </p:nvSpPr>
          <p:spPr>
            <a:xfrm>
              <a:off x="5361023" y="3026350"/>
              <a:ext cx="1707776" cy="300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213B67"/>
                  </a:solidFill>
                  <a:latin typeface="Montserrat" pitchFamily="2" charset="77"/>
                  <a:cs typeface="Arial" panose="020B0604020202020204" pitchFamily="34" charset="0"/>
                </a:rPr>
                <a:t>4 Ps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2949610E-C1F9-7B42-99B4-42170CE74A79}"/>
                </a:ext>
              </a:extLst>
            </p:cNvPr>
            <p:cNvSpPr txBox="1"/>
            <p:nvPr/>
          </p:nvSpPr>
          <p:spPr>
            <a:xfrm>
              <a:off x="5361023" y="3315437"/>
              <a:ext cx="138878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213B67"/>
                  </a:solidFill>
                  <a:latin typeface="Montserrat" pitchFamily="2" charset="77"/>
                  <a:cs typeface="Arial" panose="020B0604020202020204" pitchFamily="34" charset="0"/>
                </a:rPr>
                <a:t>Purpose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54E81C89-F6F2-4D44-9D82-6E22B1C66F15}"/>
                </a:ext>
              </a:extLst>
            </p:cNvPr>
            <p:cNvSpPr txBox="1"/>
            <p:nvPr/>
          </p:nvSpPr>
          <p:spPr>
            <a:xfrm>
              <a:off x="5361023" y="3552218"/>
              <a:ext cx="135289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213B67"/>
                  </a:solidFill>
                  <a:latin typeface="Montserrat" pitchFamily="2" charset="77"/>
                  <a:cs typeface="Arial" panose="020B0604020202020204" pitchFamily="34" charset="0"/>
                </a:rPr>
                <a:t>Picture</a:t>
              </a: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596CD20F-CDE7-7C46-87BD-96EA6527A9CE}"/>
                </a:ext>
              </a:extLst>
            </p:cNvPr>
            <p:cNvSpPr txBox="1"/>
            <p:nvPr/>
          </p:nvSpPr>
          <p:spPr>
            <a:xfrm>
              <a:off x="5361023" y="2640818"/>
              <a:ext cx="2539674" cy="300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  <a:latin typeface="Montserrat" pitchFamily="2" charset="77"/>
                  <a:cs typeface="Arial" panose="020B0604020202020204" pitchFamily="34" charset="0"/>
                </a:rPr>
                <a:t>NEUTRAL ZONE</a:t>
              </a: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4B01168B-731D-C345-A0B5-425B94E9D515}"/>
                </a:ext>
              </a:extLst>
            </p:cNvPr>
            <p:cNvSpPr txBox="1"/>
            <p:nvPr/>
          </p:nvSpPr>
          <p:spPr>
            <a:xfrm>
              <a:off x="5361023" y="3789285"/>
              <a:ext cx="138878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213B67"/>
                  </a:solidFill>
                  <a:latin typeface="Montserrat" pitchFamily="2" charset="77"/>
                  <a:cs typeface="Arial" panose="020B0604020202020204" pitchFamily="34" charset="0"/>
                </a:rPr>
                <a:t>Plan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D7DBEDD9-2AEB-B046-A0B2-12139611C4C1}"/>
                </a:ext>
              </a:extLst>
            </p:cNvPr>
            <p:cNvSpPr txBox="1"/>
            <p:nvPr/>
          </p:nvSpPr>
          <p:spPr>
            <a:xfrm>
              <a:off x="5361023" y="4026350"/>
              <a:ext cx="138878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213B67"/>
                  </a:solidFill>
                  <a:latin typeface="Montserrat" pitchFamily="2" charset="77"/>
                  <a:cs typeface="Arial" panose="020B0604020202020204" pitchFamily="34" charset="0"/>
                </a:rPr>
                <a:t>Part</a:t>
              </a: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9E03FD44-7797-4646-AB24-DAB1AF17C92B}"/>
                </a:ext>
              </a:extLst>
            </p:cNvPr>
            <p:cNvSpPr txBox="1"/>
            <p:nvPr/>
          </p:nvSpPr>
          <p:spPr>
            <a:xfrm>
              <a:off x="6749812" y="3026350"/>
              <a:ext cx="1707776" cy="300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213B67"/>
                  </a:solidFill>
                  <a:latin typeface="Montserrat" pitchFamily="2" charset="77"/>
                  <a:cs typeface="Arial" panose="020B0604020202020204" pitchFamily="34" charset="0"/>
                </a:rPr>
                <a:t>2 Cs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7C9D0CC8-78B7-FD44-BC97-45CFACA1CB52}"/>
                </a:ext>
              </a:extLst>
            </p:cNvPr>
            <p:cNvSpPr txBox="1"/>
            <p:nvPr/>
          </p:nvSpPr>
          <p:spPr>
            <a:xfrm>
              <a:off x="6749812" y="3315437"/>
              <a:ext cx="138878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213B67"/>
                  </a:solidFill>
                  <a:latin typeface="Montserrat" pitchFamily="2" charset="77"/>
                  <a:cs typeface="Arial" panose="020B0604020202020204" pitchFamily="34" charset="0"/>
                </a:rPr>
                <a:t>Care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04649622-2513-8E4C-A0D6-0D7C783E9C22}"/>
                </a:ext>
              </a:extLst>
            </p:cNvPr>
            <p:cNvSpPr txBox="1"/>
            <p:nvPr/>
          </p:nvSpPr>
          <p:spPr>
            <a:xfrm>
              <a:off x="6749812" y="3552218"/>
              <a:ext cx="138878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213B67"/>
                  </a:solidFill>
                  <a:latin typeface="Montserrat" pitchFamily="2" charset="77"/>
                  <a:cs typeface="Arial" panose="020B0604020202020204" pitchFamily="34" charset="0"/>
                </a:rPr>
                <a:t>Concern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3D783F3C-7DD4-764D-A0A7-F5AEBB32495A}"/>
              </a:ext>
            </a:extLst>
          </p:cNvPr>
          <p:cNvGrpSpPr/>
          <p:nvPr/>
        </p:nvGrpSpPr>
        <p:grpSpPr>
          <a:xfrm>
            <a:off x="1" y="345817"/>
            <a:ext cx="7383452" cy="553999"/>
            <a:chOff x="436355" y="260186"/>
            <a:chExt cx="6347944" cy="415499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5E4F6DE-1806-2A48-B200-BCE0AD7079B2}"/>
                </a:ext>
              </a:extLst>
            </p:cNvPr>
            <p:cNvSpPr/>
            <p:nvPr/>
          </p:nvSpPr>
          <p:spPr>
            <a:xfrm>
              <a:off x="436355" y="291458"/>
              <a:ext cx="5662576" cy="371835"/>
            </a:xfrm>
            <a:prstGeom prst="rect">
              <a:avLst/>
            </a:prstGeom>
            <a:solidFill>
              <a:srgbClr val="1B23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B774DEC3-E7FC-384D-8C40-14A400AEAD9F}"/>
                </a:ext>
              </a:extLst>
            </p:cNvPr>
            <p:cNvSpPr txBox="1"/>
            <p:nvPr/>
          </p:nvSpPr>
          <p:spPr>
            <a:xfrm>
              <a:off x="436356" y="260186"/>
              <a:ext cx="6347943" cy="415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spc="300" dirty="0">
                  <a:solidFill>
                    <a:schemeClr val="bg1"/>
                  </a:solidFill>
                  <a:latin typeface="Playfair Display" pitchFamily="2" charset="77"/>
                </a:rPr>
                <a:t>LEADING THROUGH CHANGE</a:t>
              </a:r>
            </a:p>
          </p:txBody>
        </p:sp>
      </p:grpSp>
      <p:pic>
        <p:nvPicPr>
          <p:cNvPr id="54" name="Picture 53">
            <a:extLst>
              <a:ext uri="{FF2B5EF4-FFF2-40B4-BE49-F238E27FC236}">
                <a16:creationId xmlns:a16="http://schemas.microsoft.com/office/drawing/2014/main" id="{F9489EF8-97F2-6748-87C5-A7E1517BF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6875" y="381285"/>
            <a:ext cx="4794301" cy="200947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56EF966D-5682-504B-BC50-FBC20793B5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6875" y="643967"/>
            <a:ext cx="4794301" cy="2145159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CCF574E0-E2C0-9845-A8B5-BA6A96EBCC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6875" y="1040028"/>
            <a:ext cx="4794301" cy="1990088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5A3227B0-8052-3A4F-A9F9-7DB1581DD9E6}"/>
              </a:ext>
            </a:extLst>
          </p:cNvPr>
          <p:cNvSpPr txBox="1"/>
          <p:nvPr/>
        </p:nvSpPr>
        <p:spPr>
          <a:xfrm>
            <a:off x="7032545" y="711442"/>
            <a:ext cx="130367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67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ENDINGS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2B1407B-7149-D34E-A06E-FD8BC642068D}"/>
              </a:ext>
            </a:extLst>
          </p:cNvPr>
          <p:cNvSpPr txBox="1"/>
          <p:nvPr/>
        </p:nvSpPr>
        <p:spPr>
          <a:xfrm>
            <a:off x="8101202" y="1520147"/>
            <a:ext cx="2547612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67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NEUTRAL</a:t>
            </a:r>
          </a:p>
          <a:p>
            <a:pPr algn="ctr"/>
            <a:r>
              <a:rPr lang="en-US" sz="1067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ZONE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ABD245A-8766-7849-98D7-BBB944A7B9C9}"/>
              </a:ext>
            </a:extLst>
          </p:cNvPr>
          <p:cNvSpPr txBox="1"/>
          <p:nvPr/>
        </p:nvSpPr>
        <p:spPr>
          <a:xfrm>
            <a:off x="10515600" y="2390756"/>
            <a:ext cx="1315576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67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NEW BEGINNINGS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336C8FB-E006-C342-BCEA-BB8B28E0033E}"/>
              </a:ext>
            </a:extLst>
          </p:cNvPr>
          <p:cNvCxnSpPr>
            <a:cxnSpLocks/>
          </p:cNvCxnSpPr>
          <p:nvPr/>
        </p:nvCxnSpPr>
        <p:spPr>
          <a:xfrm flipH="1">
            <a:off x="6031204" y="1496673"/>
            <a:ext cx="1352249" cy="0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2339C94F-943A-D84A-A047-54DECB07DEE9}"/>
              </a:ext>
            </a:extLst>
          </p:cNvPr>
          <p:cNvCxnSpPr>
            <a:cxnSpLocks/>
          </p:cNvCxnSpPr>
          <p:nvPr/>
        </p:nvCxnSpPr>
        <p:spPr>
          <a:xfrm>
            <a:off x="9422041" y="2333688"/>
            <a:ext cx="0" cy="1068625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48" name="Group 47">
            <a:extLst>
              <a:ext uri="{FF2B5EF4-FFF2-40B4-BE49-F238E27FC236}">
                <a16:creationId xmlns:a16="http://schemas.microsoft.com/office/drawing/2014/main" id="{0C2E5E9B-3150-C344-ACCA-90244367DD98}"/>
              </a:ext>
            </a:extLst>
          </p:cNvPr>
          <p:cNvGrpSpPr/>
          <p:nvPr/>
        </p:nvGrpSpPr>
        <p:grpSpPr>
          <a:xfrm>
            <a:off x="0" y="6371587"/>
            <a:ext cx="12192000" cy="498007"/>
            <a:chOff x="0" y="6371587"/>
            <a:chExt cx="12192000" cy="498007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975FF7E3-04D4-824A-8288-A2958BEB086E}"/>
                </a:ext>
              </a:extLst>
            </p:cNvPr>
            <p:cNvGrpSpPr/>
            <p:nvPr/>
          </p:nvGrpSpPr>
          <p:grpSpPr>
            <a:xfrm>
              <a:off x="0" y="6371587"/>
              <a:ext cx="12192000" cy="498007"/>
              <a:chOff x="0" y="4994817"/>
              <a:chExt cx="9144000" cy="152400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B2BCA654-CE9E-EE4A-9EFF-AF1CD57E7911}"/>
                  </a:ext>
                </a:extLst>
              </p:cNvPr>
              <p:cNvSpPr/>
              <p:nvPr/>
            </p:nvSpPr>
            <p:spPr>
              <a:xfrm>
                <a:off x="0" y="4994817"/>
                <a:ext cx="2286408" cy="152400"/>
              </a:xfrm>
              <a:prstGeom prst="rect">
                <a:avLst/>
              </a:prstGeom>
              <a:solidFill>
                <a:srgbClr val="8AACAE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5BB71BE6-E51F-2B43-BCE0-B8B67E03C55F}"/>
                  </a:ext>
                </a:extLst>
              </p:cNvPr>
              <p:cNvSpPr/>
              <p:nvPr/>
            </p:nvSpPr>
            <p:spPr>
              <a:xfrm>
                <a:off x="2286408" y="4994817"/>
                <a:ext cx="2286408" cy="152400"/>
              </a:xfrm>
              <a:prstGeom prst="rect">
                <a:avLst/>
              </a:prstGeom>
              <a:solidFill>
                <a:srgbClr val="26303F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77B22BCE-D39E-D34C-A22A-0DCCF351CB14}"/>
                  </a:ext>
                </a:extLst>
              </p:cNvPr>
              <p:cNvSpPr/>
              <p:nvPr/>
            </p:nvSpPr>
            <p:spPr>
              <a:xfrm>
                <a:off x="4571183" y="4994817"/>
                <a:ext cx="2286408" cy="152400"/>
              </a:xfrm>
              <a:prstGeom prst="rect">
                <a:avLst/>
              </a:prstGeom>
              <a:solidFill>
                <a:srgbClr val="DA1A31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ED255DAD-78EF-9B44-91E8-5F0E32E8AB8F}"/>
                  </a:ext>
                </a:extLst>
              </p:cNvPr>
              <p:cNvSpPr/>
              <p:nvPr/>
            </p:nvSpPr>
            <p:spPr>
              <a:xfrm>
                <a:off x="6857592" y="4994817"/>
                <a:ext cx="2286408" cy="152400"/>
              </a:xfrm>
              <a:prstGeom prst="rect">
                <a:avLst/>
              </a:prstGeom>
              <a:solidFill>
                <a:srgbClr val="B31125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51ADF89F-DB3B-D142-B54A-CD7EB63387A7}"/>
                </a:ext>
              </a:extLst>
            </p:cNvPr>
            <p:cNvSpPr txBox="1"/>
            <p:nvPr/>
          </p:nvSpPr>
          <p:spPr>
            <a:xfrm>
              <a:off x="2017003" y="6465601"/>
              <a:ext cx="10046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/>
                <a:t>Based on the material from William Bridges’ Surviving Corporate Transition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02397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AAAA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AAAA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>
            <a:extLst>
              <a:ext uri="{FF2B5EF4-FFF2-40B4-BE49-F238E27FC236}">
                <a16:creationId xmlns:a16="http://schemas.microsoft.com/office/drawing/2014/main" id="{82E10959-D486-CB40-93D6-5A6322CE89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3500" y="1326209"/>
            <a:ext cx="8259361" cy="3461808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DBB3A681-F711-1F4B-AAB0-555B69B7B7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3500" y="1778744"/>
            <a:ext cx="8259361" cy="3695563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6EB1D1BF-E8EA-0840-B31B-18988B3FD6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3500" y="2461057"/>
            <a:ext cx="8259361" cy="3428415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59E0FB7E-3A3B-D94B-A721-A6D44A5DBD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3500" y="1326208"/>
            <a:ext cx="8259361" cy="3461808"/>
          </a:xfrm>
          <a:prstGeom prst="rect">
            <a:avLst/>
          </a:prstGeom>
        </p:spPr>
      </p:pic>
      <p:pic>
        <p:nvPicPr>
          <p:cNvPr id="19" name="Picture 18" descr="LT_2c_vect_pmsWHITE.eps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65933" y="6384148"/>
            <a:ext cx="1746991" cy="329753"/>
          </a:xfrm>
          <a:prstGeom prst="rect">
            <a:avLst/>
          </a:prstGeom>
        </p:spPr>
      </p:pic>
      <p:pic>
        <p:nvPicPr>
          <p:cNvPr id="10" name="Picture 9" descr="Based on the material from William Bridges'.eps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46300" y="6453717"/>
            <a:ext cx="5418667" cy="203200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F6869ED6-0E4A-B946-AB8A-8E97090239E0}"/>
              </a:ext>
            </a:extLst>
          </p:cNvPr>
          <p:cNvGrpSpPr/>
          <p:nvPr/>
        </p:nvGrpSpPr>
        <p:grpSpPr>
          <a:xfrm>
            <a:off x="1" y="345817"/>
            <a:ext cx="7383452" cy="553999"/>
            <a:chOff x="436355" y="260186"/>
            <a:chExt cx="6347944" cy="415499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1C51A6A-401B-B142-BA6E-B8EAA24F6650}"/>
                </a:ext>
              </a:extLst>
            </p:cNvPr>
            <p:cNvSpPr/>
            <p:nvPr/>
          </p:nvSpPr>
          <p:spPr>
            <a:xfrm>
              <a:off x="436355" y="291458"/>
              <a:ext cx="5662576" cy="371835"/>
            </a:xfrm>
            <a:prstGeom prst="rect">
              <a:avLst/>
            </a:prstGeom>
            <a:solidFill>
              <a:srgbClr val="1B23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A25099A-3604-6641-B5B9-7A646C3A37F7}"/>
                </a:ext>
              </a:extLst>
            </p:cNvPr>
            <p:cNvSpPr txBox="1"/>
            <p:nvPr/>
          </p:nvSpPr>
          <p:spPr>
            <a:xfrm>
              <a:off x="436356" y="260186"/>
              <a:ext cx="6347943" cy="415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spc="300" dirty="0">
                  <a:solidFill>
                    <a:schemeClr val="bg1"/>
                  </a:solidFill>
                  <a:latin typeface="Playfair Display" pitchFamily="2" charset="77"/>
                </a:rPr>
                <a:t>LEADING THROUGH CHANGE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285D1FB-A177-4945-9A2C-FDF7281146CF}"/>
              </a:ext>
            </a:extLst>
          </p:cNvPr>
          <p:cNvSpPr txBox="1"/>
          <p:nvPr/>
        </p:nvSpPr>
        <p:spPr>
          <a:xfrm>
            <a:off x="1922432" y="1788143"/>
            <a:ext cx="2277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Montserrat" pitchFamily="2" charset="77"/>
                <a:cs typeface="Arial" panose="020B0604020202020204" pitchFamily="34" charset="0"/>
              </a:rPr>
              <a:t>ENDINGS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E5DAB1A-1989-3D4D-B0C7-25FA81847F29}"/>
              </a:ext>
            </a:extLst>
          </p:cNvPr>
          <p:cNvSpPr txBox="1"/>
          <p:nvPr/>
        </p:nvSpPr>
        <p:spPr>
          <a:xfrm>
            <a:off x="3847254" y="3302047"/>
            <a:ext cx="44497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NEUTRAL</a:t>
            </a:r>
          </a:p>
          <a:p>
            <a:pPr algn="ctr"/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ZONE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DF15A28-C111-434D-A575-B8FBAEAC0E28}"/>
              </a:ext>
            </a:extLst>
          </p:cNvPr>
          <p:cNvSpPr txBox="1"/>
          <p:nvPr/>
        </p:nvSpPr>
        <p:spPr>
          <a:xfrm>
            <a:off x="7870613" y="4882160"/>
            <a:ext cx="239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NEW BEGINNINGS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F61B2102-B0E7-B94C-A164-1F0FC7337E0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409915" y="387513"/>
            <a:ext cx="395513" cy="395513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D4BB380E-2F13-6F49-9CBF-FB9FE1DC429E}"/>
              </a:ext>
            </a:extLst>
          </p:cNvPr>
          <p:cNvGrpSpPr/>
          <p:nvPr/>
        </p:nvGrpSpPr>
        <p:grpSpPr>
          <a:xfrm>
            <a:off x="0" y="6371587"/>
            <a:ext cx="12192000" cy="498007"/>
            <a:chOff x="0" y="6371587"/>
            <a:chExt cx="12192000" cy="498007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51DD7A7-D982-1440-BEE8-A4666A1CB787}"/>
                </a:ext>
              </a:extLst>
            </p:cNvPr>
            <p:cNvGrpSpPr/>
            <p:nvPr/>
          </p:nvGrpSpPr>
          <p:grpSpPr>
            <a:xfrm>
              <a:off x="0" y="6371587"/>
              <a:ext cx="12192000" cy="498007"/>
              <a:chOff x="0" y="4994817"/>
              <a:chExt cx="9144000" cy="15240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4DF5B712-37E6-C844-9A5D-C2B521C74137}"/>
                  </a:ext>
                </a:extLst>
              </p:cNvPr>
              <p:cNvSpPr/>
              <p:nvPr/>
            </p:nvSpPr>
            <p:spPr>
              <a:xfrm>
                <a:off x="0" y="4994817"/>
                <a:ext cx="2286408" cy="152400"/>
              </a:xfrm>
              <a:prstGeom prst="rect">
                <a:avLst/>
              </a:prstGeom>
              <a:solidFill>
                <a:srgbClr val="8AACAE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88B95473-C030-AD44-B67C-C672CAD1D3A5}"/>
                  </a:ext>
                </a:extLst>
              </p:cNvPr>
              <p:cNvSpPr/>
              <p:nvPr/>
            </p:nvSpPr>
            <p:spPr>
              <a:xfrm>
                <a:off x="2286408" y="4994817"/>
                <a:ext cx="2286408" cy="152400"/>
              </a:xfrm>
              <a:prstGeom prst="rect">
                <a:avLst/>
              </a:prstGeom>
              <a:solidFill>
                <a:srgbClr val="26303F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AF204E3F-D2DB-0244-8C03-335163548823}"/>
                  </a:ext>
                </a:extLst>
              </p:cNvPr>
              <p:cNvSpPr/>
              <p:nvPr/>
            </p:nvSpPr>
            <p:spPr>
              <a:xfrm>
                <a:off x="4571183" y="4994817"/>
                <a:ext cx="2286408" cy="152400"/>
              </a:xfrm>
              <a:prstGeom prst="rect">
                <a:avLst/>
              </a:prstGeom>
              <a:solidFill>
                <a:srgbClr val="DA1A31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B35E1D2-AB08-7E4C-86E7-66A11C40C197}"/>
                  </a:ext>
                </a:extLst>
              </p:cNvPr>
              <p:cNvSpPr/>
              <p:nvPr/>
            </p:nvSpPr>
            <p:spPr>
              <a:xfrm>
                <a:off x="6857592" y="4994817"/>
                <a:ext cx="2286408" cy="152400"/>
              </a:xfrm>
              <a:prstGeom prst="rect">
                <a:avLst/>
              </a:prstGeom>
              <a:solidFill>
                <a:srgbClr val="B31125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025AA2E-62A2-5249-9E90-B26011EBB6A9}"/>
                </a:ext>
              </a:extLst>
            </p:cNvPr>
            <p:cNvSpPr txBox="1"/>
            <p:nvPr/>
          </p:nvSpPr>
          <p:spPr>
            <a:xfrm>
              <a:off x="2017003" y="6465601"/>
              <a:ext cx="10046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/>
                <a:t>Based on the material from William Bridges’ Surviving Corporate Transition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8385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78">
            <a:extLst>
              <a:ext uri="{FF2B5EF4-FFF2-40B4-BE49-F238E27FC236}">
                <a16:creationId xmlns:a16="http://schemas.microsoft.com/office/drawing/2014/main" id="{0489947D-216A-084A-B0B1-5BCE6317DC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6875" y="381285"/>
            <a:ext cx="4794301" cy="2009472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4D73515B-9BC1-834E-8062-02819078DF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6875" y="643967"/>
            <a:ext cx="4794301" cy="2145159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C81AB899-4B08-A043-A7B4-928FCA3692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6875" y="1040028"/>
            <a:ext cx="4794301" cy="1990088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546215ED-8BCF-0049-81B9-ADF3012BF3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36875" y="381284"/>
            <a:ext cx="4794301" cy="2009472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3F31B7BB-4D0C-CE41-88DF-C512D2CE1066}"/>
              </a:ext>
            </a:extLst>
          </p:cNvPr>
          <p:cNvSpPr txBox="1"/>
          <p:nvPr/>
        </p:nvSpPr>
        <p:spPr>
          <a:xfrm>
            <a:off x="7032545" y="711442"/>
            <a:ext cx="130367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67" b="1" dirty="0">
                <a:solidFill>
                  <a:srgbClr val="F2F2F2"/>
                </a:solidFill>
                <a:latin typeface="Montserrat" pitchFamily="2" charset="77"/>
                <a:cs typeface="Arial" panose="020B0604020202020204" pitchFamily="34" charset="0"/>
              </a:rPr>
              <a:t>ENDINGS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03C6BE4-3A01-B942-B819-778DAE854BF9}"/>
              </a:ext>
            </a:extLst>
          </p:cNvPr>
          <p:cNvSpPr txBox="1"/>
          <p:nvPr/>
        </p:nvSpPr>
        <p:spPr>
          <a:xfrm>
            <a:off x="8101202" y="1520147"/>
            <a:ext cx="2547612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67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NEUTRAL</a:t>
            </a:r>
          </a:p>
          <a:p>
            <a:pPr algn="ctr"/>
            <a:r>
              <a:rPr lang="en-US" sz="1067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ZONE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3C38417-37BE-B749-8478-4B77E55BCF24}"/>
              </a:ext>
            </a:extLst>
          </p:cNvPr>
          <p:cNvSpPr txBox="1"/>
          <p:nvPr/>
        </p:nvSpPr>
        <p:spPr>
          <a:xfrm>
            <a:off x="10515600" y="2390756"/>
            <a:ext cx="1315576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67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NEW BEGINNINGS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1EF0D48-6D12-D74E-B26F-11A5BAF7F410}"/>
              </a:ext>
            </a:extLst>
          </p:cNvPr>
          <p:cNvGrpSpPr/>
          <p:nvPr/>
        </p:nvGrpSpPr>
        <p:grpSpPr>
          <a:xfrm>
            <a:off x="577825" y="2063359"/>
            <a:ext cx="2348656" cy="3787544"/>
            <a:chOff x="433369" y="1547519"/>
            <a:chExt cx="1761492" cy="2840658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B39E6C0-2C08-3944-A4AA-3488F000DE39}"/>
                </a:ext>
              </a:extLst>
            </p:cNvPr>
            <p:cNvGrpSpPr/>
            <p:nvPr/>
          </p:nvGrpSpPr>
          <p:grpSpPr>
            <a:xfrm>
              <a:off x="433369" y="1547519"/>
              <a:ext cx="1759352" cy="2840658"/>
              <a:chOff x="433369" y="1547519"/>
              <a:chExt cx="1759352" cy="2840658"/>
            </a:xfrm>
          </p:grpSpPr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D3E8D16C-0D78-2E48-9694-EC2CDA7D222C}"/>
                  </a:ext>
                </a:extLst>
              </p:cNvPr>
              <p:cNvSpPr/>
              <p:nvPr/>
            </p:nvSpPr>
            <p:spPr>
              <a:xfrm>
                <a:off x="433369" y="1655927"/>
                <a:ext cx="1759352" cy="27322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6AF3E3B-C3A4-CC4A-8EB3-A69B4214E262}"/>
                  </a:ext>
                </a:extLst>
              </p:cNvPr>
              <p:cNvSpPr/>
              <p:nvPr/>
            </p:nvSpPr>
            <p:spPr>
              <a:xfrm>
                <a:off x="433369" y="1547519"/>
                <a:ext cx="1759352" cy="342323"/>
              </a:xfrm>
              <a:prstGeom prst="rect">
                <a:avLst/>
              </a:prstGeom>
              <a:solidFill>
                <a:srgbClr val="26303F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</p:grp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B9095B00-8DA4-E14D-9C82-2D7EF7D7C3D6}"/>
                </a:ext>
              </a:extLst>
            </p:cNvPr>
            <p:cNvSpPr txBox="1"/>
            <p:nvPr/>
          </p:nvSpPr>
          <p:spPr>
            <a:xfrm>
              <a:off x="487085" y="1567703"/>
              <a:ext cx="1707776" cy="300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  <a:latin typeface="Montserrat" pitchFamily="2" charset="77"/>
                  <a:cs typeface="Arial" panose="020B0604020202020204" pitchFamily="34" charset="0"/>
                </a:rPr>
                <a:t>LOSS</a:t>
              </a: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D81459DB-F54D-934C-98ED-62B290111CDF}"/>
              </a:ext>
            </a:extLst>
          </p:cNvPr>
          <p:cNvSpPr txBox="1"/>
          <p:nvPr/>
        </p:nvSpPr>
        <p:spPr>
          <a:xfrm>
            <a:off x="649447" y="2637667"/>
            <a:ext cx="2277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213B67"/>
                </a:solidFill>
                <a:latin typeface="Montserrat" pitchFamily="2" charset="77"/>
                <a:cs typeface="Arial" panose="020B0604020202020204" pitchFamily="34" charset="0"/>
              </a:rPr>
              <a:t>Turf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A2EE3E1-17A0-3143-8219-D8021EB4A520}"/>
              </a:ext>
            </a:extLst>
          </p:cNvPr>
          <p:cNvSpPr txBox="1"/>
          <p:nvPr/>
        </p:nvSpPr>
        <p:spPr>
          <a:xfrm>
            <a:off x="649447" y="3074343"/>
            <a:ext cx="2277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213B67"/>
                </a:solidFill>
                <a:latin typeface="Montserrat" pitchFamily="2" charset="77"/>
                <a:cs typeface="Arial" panose="020B0604020202020204" pitchFamily="34" charset="0"/>
              </a:rPr>
              <a:t>Attachments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042DBD4-EB6E-B84E-8545-A485C27DF547}"/>
              </a:ext>
            </a:extLst>
          </p:cNvPr>
          <p:cNvSpPr txBox="1"/>
          <p:nvPr/>
        </p:nvSpPr>
        <p:spPr>
          <a:xfrm>
            <a:off x="649447" y="3509017"/>
            <a:ext cx="2277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213B67"/>
                </a:solidFill>
                <a:latin typeface="Montserrat" pitchFamily="2" charset="77"/>
                <a:cs typeface="Arial" panose="020B0604020202020204" pitchFamily="34" charset="0"/>
              </a:rPr>
              <a:t>Meaning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36E49D1-9749-944E-946B-0970591CCE40}"/>
              </a:ext>
            </a:extLst>
          </p:cNvPr>
          <p:cNvSpPr txBox="1"/>
          <p:nvPr/>
        </p:nvSpPr>
        <p:spPr>
          <a:xfrm>
            <a:off x="649447" y="3947718"/>
            <a:ext cx="2277035" cy="3717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dirty="0">
                <a:solidFill>
                  <a:srgbClr val="213B67"/>
                </a:solidFill>
                <a:latin typeface="Montserrat" pitchFamily="2" charset="77"/>
                <a:cs typeface="Arial" panose="020B0604020202020204" pitchFamily="34" charset="0"/>
              </a:rPr>
              <a:t>Control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2E351E1-A83A-174E-9236-D1D362919CC2}"/>
              </a:ext>
            </a:extLst>
          </p:cNvPr>
          <p:cNvSpPr txBox="1"/>
          <p:nvPr/>
        </p:nvSpPr>
        <p:spPr>
          <a:xfrm>
            <a:off x="649447" y="4382392"/>
            <a:ext cx="2277035" cy="40681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dirty="0">
                <a:solidFill>
                  <a:srgbClr val="213B67"/>
                </a:solidFill>
                <a:latin typeface="Montserrat" pitchFamily="2" charset="77"/>
                <a:cs typeface="Arial" panose="020B0604020202020204" pitchFamily="34" charset="0"/>
              </a:rPr>
              <a:t>Future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E33B1DC-1C6A-F74A-9966-ACFBAB50BB14}"/>
              </a:ext>
            </a:extLst>
          </p:cNvPr>
          <p:cNvSpPr txBox="1"/>
          <p:nvPr/>
        </p:nvSpPr>
        <p:spPr>
          <a:xfrm>
            <a:off x="649447" y="4819785"/>
            <a:ext cx="2277035" cy="3717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dirty="0">
                <a:solidFill>
                  <a:srgbClr val="213B67"/>
                </a:solidFill>
                <a:latin typeface="Montserrat" pitchFamily="2" charset="77"/>
                <a:cs typeface="Arial" panose="020B0604020202020204" pitchFamily="34" charset="0"/>
              </a:rPr>
              <a:t>Identity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8BB9DFC-ACCE-CE4D-B509-44F66E1B4997}"/>
              </a:ext>
            </a:extLst>
          </p:cNvPr>
          <p:cNvSpPr txBox="1"/>
          <p:nvPr/>
        </p:nvSpPr>
        <p:spPr>
          <a:xfrm>
            <a:off x="649447" y="5254459"/>
            <a:ext cx="2277035" cy="40681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dirty="0">
                <a:solidFill>
                  <a:srgbClr val="213B67"/>
                </a:solidFill>
                <a:latin typeface="Montserrat" pitchFamily="2" charset="77"/>
                <a:cs typeface="Arial" panose="020B0604020202020204" pitchFamily="34" charset="0"/>
              </a:rPr>
              <a:t>Structure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E00A9E36-DD9A-8849-BB2E-9DDFBD28F1C4}"/>
              </a:ext>
            </a:extLst>
          </p:cNvPr>
          <p:cNvGrpSpPr/>
          <p:nvPr/>
        </p:nvGrpSpPr>
        <p:grpSpPr>
          <a:xfrm>
            <a:off x="1" y="345817"/>
            <a:ext cx="7383452" cy="553999"/>
            <a:chOff x="436355" y="260186"/>
            <a:chExt cx="6347944" cy="415499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ECCAF1F7-D70B-0848-8263-6E5DEAA367C5}"/>
                </a:ext>
              </a:extLst>
            </p:cNvPr>
            <p:cNvSpPr/>
            <p:nvPr/>
          </p:nvSpPr>
          <p:spPr>
            <a:xfrm>
              <a:off x="436355" y="291458"/>
              <a:ext cx="5662576" cy="371835"/>
            </a:xfrm>
            <a:prstGeom prst="rect">
              <a:avLst/>
            </a:prstGeom>
            <a:solidFill>
              <a:srgbClr val="1B23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46739E11-5EEE-FD42-9265-3D9AE11A3815}"/>
                </a:ext>
              </a:extLst>
            </p:cNvPr>
            <p:cNvSpPr txBox="1"/>
            <p:nvPr/>
          </p:nvSpPr>
          <p:spPr>
            <a:xfrm>
              <a:off x="436356" y="260186"/>
              <a:ext cx="6347943" cy="415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spc="300" dirty="0">
                  <a:solidFill>
                    <a:schemeClr val="bg1"/>
                  </a:solidFill>
                  <a:latin typeface="Playfair Display" pitchFamily="2" charset="77"/>
                </a:rPr>
                <a:t>LEADING THROUGH CHANGE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4E405A72-A1EB-E34E-9AFA-BF418650EC84}"/>
              </a:ext>
            </a:extLst>
          </p:cNvPr>
          <p:cNvGrpSpPr/>
          <p:nvPr/>
        </p:nvGrpSpPr>
        <p:grpSpPr>
          <a:xfrm>
            <a:off x="0" y="6371587"/>
            <a:ext cx="12192000" cy="498007"/>
            <a:chOff x="0" y="6371587"/>
            <a:chExt cx="12192000" cy="498007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BBBAB54A-3C14-4E46-9936-A5CC6DA06D43}"/>
                </a:ext>
              </a:extLst>
            </p:cNvPr>
            <p:cNvGrpSpPr/>
            <p:nvPr/>
          </p:nvGrpSpPr>
          <p:grpSpPr>
            <a:xfrm>
              <a:off x="0" y="6371587"/>
              <a:ext cx="12192000" cy="498007"/>
              <a:chOff x="0" y="4994817"/>
              <a:chExt cx="9144000" cy="152400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3DC215B7-A12A-8847-A1FA-B883E06610DF}"/>
                  </a:ext>
                </a:extLst>
              </p:cNvPr>
              <p:cNvSpPr/>
              <p:nvPr/>
            </p:nvSpPr>
            <p:spPr>
              <a:xfrm>
                <a:off x="0" y="4994817"/>
                <a:ext cx="2286408" cy="152400"/>
              </a:xfrm>
              <a:prstGeom prst="rect">
                <a:avLst/>
              </a:prstGeom>
              <a:solidFill>
                <a:srgbClr val="8AACAE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810E3E6E-7EE2-A848-8886-846D1A308477}"/>
                  </a:ext>
                </a:extLst>
              </p:cNvPr>
              <p:cNvSpPr/>
              <p:nvPr/>
            </p:nvSpPr>
            <p:spPr>
              <a:xfrm>
                <a:off x="2286408" y="4994817"/>
                <a:ext cx="2286408" cy="152400"/>
              </a:xfrm>
              <a:prstGeom prst="rect">
                <a:avLst/>
              </a:prstGeom>
              <a:solidFill>
                <a:srgbClr val="26303F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235DF121-4675-AF43-B09A-2B3F1514DB02}"/>
                  </a:ext>
                </a:extLst>
              </p:cNvPr>
              <p:cNvSpPr/>
              <p:nvPr/>
            </p:nvSpPr>
            <p:spPr>
              <a:xfrm>
                <a:off x="4571183" y="4994817"/>
                <a:ext cx="2286408" cy="152400"/>
              </a:xfrm>
              <a:prstGeom prst="rect">
                <a:avLst/>
              </a:prstGeom>
              <a:solidFill>
                <a:srgbClr val="DA1A31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761DD9B4-F84E-D941-9D48-E4D559296BB6}"/>
                  </a:ext>
                </a:extLst>
              </p:cNvPr>
              <p:cNvSpPr/>
              <p:nvPr/>
            </p:nvSpPr>
            <p:spPr>
              <a:xfrm>
                <a:off x="6857592" y="4994817"/>
                <a:ext cx="2286408" cy="152400"/>
              </a:xfrm>
              <a:prstGeom prst="rect">
                <a:avLst/>
              </a:prstGeom>
              <a:solidFill>
                <a:srgbClr val="B31125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2254EC1-31DC-704C-B2AC-83B1BF7F6283}"/>
                </a:ext>
              </a:extLst>
            </p:cNvPr>
            <p:cNvSpPr txBox="1"/>
            <p:nvPr/>
          </p:nvSpPr>
          <p:spPr>
            <a:xfrm>
              <a:off x="2017003" y="6465601"/>
              <a:ext cx="10046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/>
                <a:t>Based on the material from William Bridges’ Surviving Corporate Transition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892D5AE5-558A-D447-822A-C4785588E2DC}"/>
              </a:ext>
            </a:extLst>
          </p:cNvPr>
          <p:cNvGrpSpPr/>
          <p:nvPr/>
        </p:nvGrpSpPr>
        <p:grpSpPr>
          <a:xfrm>
            <a:off x="3799711" y="3377753"/>
            <a:ext cx="2352704" cy="2473151"/>
            <a:chOff x="2849783" y="2533314"/>
            <a:chExt cx="1764528" cy="1854863"/>
          </a:xfrm>
        </p:grpSpPr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87B7B820-40D3-5342-A615-B380BC92EDF9}"/>
                </a:ext>
              </a:extLst>
            </p:cNvPr>
            <p:cNvGrpSpPr/>
            <p:nvPr/>
          </p:nvGrpSpPr>
          <p:grpSpPr>
            <a:xfrm>
              <a:off x="2849783" y="2533314"/>
              <a:ext cx="1759352" cy="1854863"/>
              <a:chOff x="2849783" y="2533314"/>
              <a:chExt cx="1759352" cy="1854863"/>
            </a:xfrm>
          </p:grpSpPr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3A9B7252-48A7-5449-813F-7163210593D7}"/>
                  </a:ext>
                </a:extLst>
              </p:cNvPr>
              <p:cNvSpPr/>
              <p:nvPr/>
            </p:nvSpPr>
            <p:spPr>
              <a:xfrm>
                <a:off x="2849783" y="2641722"/>
                <a:ext cx="1759352" cy="174645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CD17108D-CDC1-5F4A-BDE0-CBA9F8761A5A}"/>
                  </a:ext>
                </a:extLst>
              </p:cNvPr>
              <p:cNvSpPr/>
              <p:nvPr/>
            </p:nvSpPr>
            <p:spPr>
              <a:xfrm>
                <a:off x="2849783" y="2533314"/>
                <a:ext cx="1759352" cy="342323"/>
              </a:xfrm>
              <a:prstGeom prst="rect">
                <a:avLst/>
              </a:prstGeom>
              <a:solidFill>
                <a:srgbClr val="26303F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</p:grp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D7F464D8-A341-BF4E-B5AC-7207E895F833}"/>
                </a:ext>
              </a:extLst>
            </p:cNvPr>
            <p:cNvSpPr txBox="1"/>
            <p:nvPr/>
          </p:nvSpPr>
          <p:spPr>
            <a:xfrm>
              <a:off x="2906535" y="2553498"/>
              <a:ext cx="1707776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  <a:latin typeface="Montserrat" pitchFamily="2" charset="77"/>
                  <a:cs typeface="Arial" panose="020B0604020202020204" pitchFamily="34" charset="0"/>
                </a:rPr>
                <a:t>RESPONSE</a:t>
              </a:r>
            </a:p>
          </p:txBody>
        </p: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F098CBAC-D728-C844-862D-2AB79326CCBC}"/>
              </a:ext>
            </a:extLst>
          </p:cNvPr>
          <p:cNvSpPr txBox="1"/>
          <p:nvPr/>
        </p:nvSpPr>
        <p:spPr>
          <a:xfrm>
            <a:off x="3875380" y="3952060"/>
            <a:ext cx="2277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213B67"/>
                </a:solidFill>
                <a:latin typeface="Montserrat" pitchFamily="2" charset="77"/>
                <a:cs typeface="Arial" panose="020B0604020202020204" pitchFamily="34" charset="0"/>
              </a:rPr>
              <a:t>Restore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E99B5C6-0F2C-CE4B-BE69-FC938CC5BDBC}"/>
              </a:ext>
            </a:extLst>
          </p:cNvPr>
          <p:cNvSpPr txBox="1"/>
          <p:nvPr/>
        </p:nvSpPr>
        <p:spPr>
          <a:xfrm>
            <a:off x="3875380" y="4388736"/>
            <a:ext cx="2277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213B67"/>
                </a:solidFill>
                <a:latin typeface="Montserrat" pitchFamily="2" charset="77"/>
                <a:cs typeface="Arial" panose="020B0604020202020204" pitchFamily="34" charset="0"/>
              </a:rPr>
              <a:t>Replace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69773A9-994D-2146-B939-4EF31E2B8020}"/>
              </a:ext>
            </a:extLst>
          </p:cNvPr>
          <p:cNvSpPr txBox="1"/>
          <p:nvPr/>
        </p:nvSpPr>
        <p:spPr>
          <a:xfrm>
            <a:off x="3875380" y="4823411"/>
            <a:ext cx="2277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213B67"/>
                </a:solidFill>
                <a:latin typeface="Montserrat" pitchFamily="2" charset="77"/>
                <a:cs typeface="Arial" panose="020B0604020202020204" pitchFamily="34" charset="0"/>
              </a:rPr>
              <a:t>Redesign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9D473C1-1F86-4042-8BC6-4E1B8B7EEFD0}"/>
              </a:ext>
            </a:extLst>
          </p:cNvPr>
          <p:cNvSpPr txBox="1"/>
          <p:nvPr/>
        </p:nvSpPr>
        <p:spPr>
          <a:xfrm>
            <a:off x="3875380" y="5262111"/>
            <a:ext cx="2277035" cy="3717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dirty="0">
                <a:solidFill>
                  <a:srgbClr val="213B67"/>
                </a:solidFill>
                <a:latin typeface="Montserrat" pitchFamily="2" charset="77"/>
                <a:cs typeface="Arial" panose="020B0604020202020204" pitchFamily="34" charset="0"/>
              </a:rPr>
              <a:t>Relinquish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7E9D64D2-6B9B-B042-932E-FA163EB71B44}"/>
              </a:ext>
            </a:extLst>
          </p:cNvPr>
          <p:cNvGrpSpPr/>
          <p:nvPr/>
        </p:nvGrpSpPr>
        <p:grpSpPr>
          <a:xfrm>
            <a:off x="7029205" y="5381905"/>
            <a:ext cx="2345804" cy="456431"/>
            <a:chOff x="5271903" y="4036428"/>
            <a:chExt cx="1759353" cy="342323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1288DF80-ED7C-2947-8A69-85CAB2D6B291}"/>
                </a:ext>
              </a:extLst>
            </p:cNvPr>
            <p:cNvSpPr/>
            <p:nvPr/>
          </p:nvSpPr>
          <p:spPr>
            <a:xfrm>
              <a:off x="5271903" y="4036428"/>
              <a:ext cx="1759352" cy="342323"/>
            </a:xfrm>
            <a:prstGeom prst="rect">
              <a:avLst/>
            </a:prstGeom>
            <a:solidFill>
              <a:srgbClr val="26303F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4E261941-D2CF-5344-8C54-97AC24610594}"/>
                </a:ext>
              </a:extLst>
            </p:cNvPr>
            <p:cNvSpPr txBox="1"/>
            <p:nvPr/>
          </p:nvSpPr>
          <p:spPr>
            <a:xfrm>
              <a:off x="5323480" y="4049876"/>
              <a:ext cx="1707776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  <a:latin typeface="Montserrat" pitchFamily="2" charset="77"/>
                  <a:cs typeface="Arial" panose="020B0604020202020204" pitchFamily="34" charset="0"/>
                </a:rPr>
                <a:t>CEREMONY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74473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2" grpId="0"/>
      <p:bldP spid="46" grpId="0"/>
      <p:bldP spid="48" grpId="0"/>
      <p:bldP spid="49" grpId="0"/>
      <p:bldP spid="62" grpId="0"/>
      <p:bldP spid="63" grpId="0"/>
      <p:bldP spid="69" grpId="0"/>
      <p:bldP spid="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>
            <a:extLst>
              <a:ext uri="{FF2B5EF4-FFF2-40B4-BE49-F238E27FC236}">
                <a16:creationId xmlns:a16="http://schemas.microsoft.com/office/drawing/2014/main" id="{82E10959-D486-CB40-93D6-5A6322CE89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3500" y="1326209"/>
            <a:ext cx="8259361" cy="3461808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DBB3A681-F711-1F4B-AAB0-555B69B7B7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3500" y="1778744"/>
            <a:ext cx="8259361" cy="3695563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6EB1D1BF-E8EA-0840-B31B-18988B3FD6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3500" y="2461057"/>
            <a:ext cx="8259361" cy="3428415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59E0FB7E-3A3B-D94B-A721-A6D44A5DBD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3500" y="1326208"/>
            <a:ext cx="8259361" cy="3461808"/>
          </a:xfrm>
          <a:prstGeom prst="rect">
            <a:avLst/>
          </a:prstGeom>
        </p:spPr>
      </p:pic>
      <p:pic>
        <p:nvPicPr>
          <p:cNvPr id="19" name="Picture 18" descr="LT_2c_vect_pmsWHITE.eps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65933" y="6384148"/>
            <a:ext cx="1746991" cy="329753"/>
          </a:xfrm>
          <a:prstGeom prst="rect">
            <a:avLst/>
          </a:prstGeom>
        </p:spPr>
      </p:pic>
      <p:pic>
        <p:nvPicPr>
          <p:cNvPr id="10" name="Picture 9" descr="Based on the material from William Bridges'.eps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46300" y="6453717"/>
            <a:ext cx="5418667" cy="203200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F6869ED6-0E4A-B946-AB8A-8E97090239E0}"/>
              </a:ext>
            </a:extLst>
          </p:cNvPr>
          <p:cNvGrpSpPr/>
          <p:nvPr/>
        </p:nvGrpSpPr>
        <p:grpSpPr>
          <a:xfrm>
            <a:off x="1" y="345817"/>
            <a:ext cx="7383452" cy="553999"/>
            <a:chOff x="436355" y="260186"/>
            <a:chExt cx="6347944" cy="415499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1C51A6A-401B-B142-BA6E-B8EAA24F6650}"/>
                </a:ext>
              </a:extLst>
            </p:cNvPr>
            <p:cNvSpPr/>
            <p:nvPr/>
          </p:nvSpPr>
          <p:spPr>
            <a:xfrm>
              <a:off x="436355" y="291458"/>
              <a:ext cx="5662576" cy="371835"/>
            </a:xfrm>
            <a:prstGeom prst="rect">
              <a:avLst/>
            </a:prstGeom>
            <a:solidFill>
              <a:srgbClr val="1B23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A25099A-3604-6641-B5B9-7A646C3A37F7}"/>
                </a:ext>
              </a:extLst>
            </p:cNvPr>
            <p:cNvSpPr txBox="1"/>
            <p:nvPr/>
          </p:nvSpPr>
          <p:spPr>
            <a:xfrm>
              <a:off x="436356" y="260186"/>
              <a:ext cx="6347943" cy="415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spc="300" dirty="0">
                  <a:solidFill>
                    <a:schemeClr val="bg1"/>
                  </a:solidFill>
                  <a:latin typeface="Playfair Display" pitchFamily="2" charset="77"/>
                </a:rPr>
                <a:t>LEADING THROUGH CHANGE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285D1FB-A177-4945-9A2C-FDF7281146CF}"/>
              </a:ext>
            </a:extLst>
          </p:cNvPr>
          <p:cNvSpPr txBox="1"/>
          <p:nvPr/>
        </p:nvSpPr>
        <p:spPr>
          <a:xfrm>
            <a:off x="1922432" y="1788143"/>
            <a:ext cx="2277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Montserrat" pitchFamily="2" charset="77"/>
                <a:cs typeface="Arial" panose="020B0604020202020204" pitchFamily="34" charset="0"/>
              </a:rPr>
              <a:t>ENDINGS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E5DAB1A-1989-3D4D-B0C7-25FA81847F29}"/>
              </a:ext>
            </a:extLst>
          </p:cNvPr>
          <p:cNvSpPr txBox="1"/>
          <p:nvPr/>
        </p:nvSpPr>
        <p:spPr>
          <a:xfrm>
            <a:off x="3847254" y="3302047"/>
            <a:ext cx="44497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NEUTRAL</a:t>
            </a:r>
          </a:p>
          <a:p>
            <a:pPr algn="ctr"/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ZONE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DF15A28-C111-434D-A575-B8FBAEAC0E28}"/>
              </a:ext>
            </a:extLst>
          </p:cNvPr>
          <p:cNvSpPr txBox="1"/>
          <p:nvPr/>
        </p:nvSpPr>
        <p:spPr>
          <a:xfrm>
            <a:off x="7870613" y="4882160"/>
            <a:ext cx="239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NEW BEGINNINGS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EC003D3-5A9E-8F4E-83DA-FDD52B3795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409915" y="387513"/>
            <a:ext cx="395513" cy="395513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292E8FD5-E98E-3448-ADDF-10760D67BC1B}"/>
              </a:ext>
            </a:extLst>
          </p:cNvPr>
          <p:cNvGrpSpPr/>
          <p:nvPr/>
        </p:nvGrpSpPr>
        <p:grpSpPr>
          <a:xfrm>
            <a:off x="0" y="6371587"/>
            <a:ext cx="12192000" cy="498007"/>
            <a:chOff x="0" y="6371587"/>
            <a:chExt cx="12192000" cy="498007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C6B10B40-FE6F-7A4B-96EF-03C80410B696}"/>
                </a:ext>
              </a:extLst>
            </p:cNvPr>
            <p:cNvGrpSpPr/>
            <p:nvPr/>
          </p:nvGrpSpPr>
          <p:grpSpPr>
            <a:xfrm>
              <a:off x="0" y="6371587"/>
              <a:ext cx="12192000" cy="498007"/>
              <a:chOff x="0" y="4994817"/>
              <a:chExt cx="9144000" cy="15240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AB838E83-6098-8C4A-92E1-0EA1008F4CF6}"/>
                  </a:ext>
                </a:extLst>
              </p:cNvPr>
              <p:cNvSpPr/>
              <p:nvPr/>
            </p:nvSpPr>
            <p:spPr>
              <a:xfrm>
                <a:off x="0" y="4994817"/>
                <a:ext cx="2286408" cy="152400"/>
              </a:xfrm>
              <a:prstGeom prst="rect">
                <a:avLst/>
              </a:prstGeom>
              <a:solidFill>
                <a:srgbClr val="8AACAE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0E9ABE05-1BCA-7A4A-B8A8-DB3E48C48AC0}"/>
                  </a:ext>
                </a:extLst>
              </p:cNvPr>
              <p:cNvSpPr/>
              <p:nvPr/>
            </p:nvSpPr>
            <p:spPr>
              <a:xfrm>
                <a:off x="2286408" y="4994817"/>
                <a:ext cx="2286408" cy="152400"/>
              </a:xfrm>
              <a:prstGeom prst="rect">
                <a:avLst/>
              </a:prstGeom>
              <a:solidFill>
                <a:srgbClr val="26303F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4E061D39-3B0D-5B42-879C-C3AAF9A09714}"/>
                  </a:ext>
                </a:extLst>
              </p:cNvPr>
              <p:cNvSpPr/>
              <p:nvPr/>
            </p:nvSpPr>
            <p:spPr>
              <a:xfrm>
                <a:off x="4571183" y="4994817"/>
                <a:ext cx="2286408" cy="152400"/>
              </a:xfrm>
              <a:prstGeom prst="rect">
                <a:avLst/>
              </a:prstGeom>
              <a:solidFill>
                <a:srgbClr val="DA1A31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6791B3BD-FED3-D549-BC6C-7C88670100BF}"/>
                  </a:ext>
                </a:extLst>
              </p:cNvPr>
              <p:cNvSpPr/>
              <p:nvPr/>
            </p:nvSpPr>
            <p:spPr>
              <a:xfrm>
                <a:off x="6857592" y="4994817"/>
                <a:ext cx="2286408" cy="152400"/>
              </a:xfrm>
              <a:prstGeom prst="rect">
                <a:avLst/>
              </a:prstGeom>
              <a:solidFill>
                <a:srgbClr val="B31125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8A69DB9-8BF5-B541-AD46-95137AD064F9}"/>
                </a:ext>
              </a:extLst>
            </p:cNvPr>
            <p:cNvSpPr txBox="1"/>
            <p:nvPr/>
          </p:nvSpPr>
          <p:spPr>
            <a:xfrm>
              <a:off x="2017003" y="6465601"/>
              <a:ext cx="10046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/>
                <a:t>Based on the material from William Bridges’ Surviving Corporate Transition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09829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LT_2c_vect_pmsWHITE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5933" y="6384148"/>
            <a:ext cx="1746991" cy="329753"/>
          </a:xfrm>
          <a:prstGeom prst="rect">
            <a:avLst/>
          </a:prstGeom>
        </p:spPr>
      </p:pic>
      <p:pic>
        <p:nvPicPr>
          <p:cNvPr id="10" name="Picture 9" descr="Based on the material from William Bridges'.ep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6300" y="6453717"/>
            <a:ext cx="5418667" cy="203200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F6869ED6-0E4A-B946-AB8A-8E97090239E0}"/>
              </a:ext>
            </a:extLst>
          </p:cNvPr>
          <p:cNvGrpSpPr/>
          <p:nvPr/>
        </p:nvGrpSpPr>
        <p:grpSpPr>
          <a:xfrm>
            <a:off x="1" y="345817"/>
            <a:ext cx="7383452" cy="553999"/>
            <a:chOff x="436355" y="260186"/>
            <a:chExt cx="6347944" cy="415499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1C51A6A-401B-B142-BA6E-B8EAA24F6650}"/>
                </a:ext>
              </a:extLst>
            </p:cNvPr>
            <p:cNvSpPr/>
            <p:nvPr/>
          </p:nvSpPr>
          <p:spPr>
            <a:xfrm>
              <a:off x="436355" y="291458"/>
              <a:ext cx="5662576" cy="371835"/>
            </a:xfrm>
            <a:prstGeom prst="rect">
              <a:avLst/>
            </a:prstGeom>
            <a:solidFill>
              <a:srgbClr val="1B23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A25099A-3604-6641-B5B9-7A646C3A37F7}"/>
                </a:ext>
              </a:extLst>
            </p:cNvPr>
            <p:cNvSpPr txBox="1"/>
            <p:nvPr/>
          </p:nvSpPr>
          <p:spPr>
            <a:xfrm>
              <a:off x="436356" y="260186"/>
              <a:ext cx="6347943" cy="415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spc="300" dirty="0">
                  <a:solidFill>
                    <a:schemeClr val="bg1"/>
                  </a:solidFill>
                  <a:latin typeface="Playfair Display" pitchFamily="2" charset="77"/>
                </a:rPr>
                <a:t>LEADING THROUGH CHANGE</a:t>
              </a:r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8B460AD3-D078-5440-A833-EFCB147AA6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3500" y="1326209"/>
            <a:ext cx="8259361" cy="346180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71C88D5-64BA-E946-A9EA-C5229E1B55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3500" y="1778744"/>
            <a:ext cx="8259361" cy="369556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954DD82-44C0-134D-B19D-39F9D06C96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33500" y="2461057"/>
            <a:ext cx="8259361" cy="342841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0EFB64D-8E73-694F-9242-5069E26135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33500" y="1779435"/>
            <a:ext cx="8259361" cy="3695563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D1CC9D2F-6070-D24F-BEEC-263BD5C81F2D}"/>
              </a:ext>
            </a:extLst>
          </p:cNvPr>
          <p:cNvSpPr txBox="1"/>
          <p:nvPr/>
        </p:nvSpPr>
        <p:spPr>
          <a:xfrm>
            <a:off x="1922432" y="1788143"/>
            <a:ext cx="2277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ENDINGS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913AC1-458B-DC42-AB8A-B69DE080B82B}"/>
              </a:ext>
            </a:extLst>
          </p:cNvPr>
          <p:cNvSpPr txBox="1"/>
          <p:nvPr/>
        </p:nvSpPr>
        <p:spPr>
          <a:xfrm>
            <a:off x="3847254" y="3302047"/>
            <a:ext cx="44497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Montserrat" pitchFamily="2" charset="77"/>
                <a:cs typeface="Arial" panose="020B0604020202020204" pitchFamily="34" charset="0"/>
              </a:rPr>
              <a:t>NEUTRAL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Montserrat" pitchFamily="2" charset="77"/>
                <a:cs typeface="Arial" panose="020B0604020202020204" pitchFamily="34" charset="0"/>
              </a:rPr>
              <a:t>ZONE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BA94C5E-D9C0-D44E-AF0D-338E8C750E86}"/>
              </a:ext>
            </a:extLst>
          </p:cNvPr>
          <p:cNvSpPr txBox="1"/>
          <p:nvPr/>
        </p:nvSpPr>
        <p:spPr>
          <a:xfrm>
            <a:off x="7870613" y="4882160"/>
            <a:ext cx="239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NEW BEGINNINGS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1D261767-2E4E-0F4C-8C19-221F76F2DFF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409915" y="387513"/>
            <a:ext cx="395513" cy="395513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D71E984F-04D7-D942-BEFC-D6BBE3953A48}"/>
              </a:ext>
            </a:extLst>
          </p:cNvPr>
          <p:cNvGrpSpPr/>
          <p:nvPr/>
        </p:nvGrpSpPr>
        <p:grpSpPr>
          <a:xfrm>
            <a:off x="0" y="6371587"/>
            <a:ext cx="12192000" cy="498007"/>
            <a:chOff x="0" y="6371587"/>
            <a:chExt cx="12192000" cy="498007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C5DD2F5E-B395-EB4E-8F3A-2B4E323C57C7}"/>
                </a:ext>
              </a:extLst>
            </p:cNvPr>
            <p:cNvGrpSpPr/>
            <p:nvPr/>
          </p:nvGrpSpPr>
          <p:grpSpPr>
            <a:xfrm>
              <a:off x="0" y="6371587"/>
              <a:ext cx="12192000" cy="498007"/>
              <a:chOff x="0" y="4994817"/>
              <a:chExt cx="9144000" cy="152400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B2F60477-C831-E94D-914A-035F53DE0F20}"/>
                  </a:ext>
                </a:extLst>
              </p:cNvPr>
              <p:cNvSpPr/>
              <p:nvPr/>
            </p:nvSpPr>
            <p:spPr>
              <a:xfrm>
                <a:off x="0" y="4994817"/>
                <a:ext cx="2286408" cy="152400"/>
              </a:xfrm>
              <a:prstGeom prst="rect">
                <a:avLst/>
              </a:prstGeom>
              <a:solidFill>
                <a:srgbClr val="8AACAE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61F8F8E-A075-3C48-943E-098CE4BD8369}"/>
                  </a:ext>
                </a:extLst>
              </p:cNvPr>
              <p:cNvSpPr/>
              <p:nvPr/>
            </p:nvSpPr>
            <p:spPr>
              <a:xfrm>
                <a:off x="2286408" y="4994817"/>
                <a:ext cx="2286408" cy="152400"/>
              </a:xfrm>
              <a:prstGeom prst="rect">
                <a:avLst/>
              </a:prstGeom>
              <a:solidFill>
                <a:srgbClr val="26303F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E5F69590-5066-D645-8733-9B0B68ACBD8F}"/>
                  </a:ext>
                </a:extLst>
              </p:cNvPr>
              <p:cNvSpPr/>
              <p:nvPr/>
            </p:nvSpPr>
            <p:spPr>
              <a:xfrm>
                <a:off x="4571183" y="4994817"/>
                <a:ext cx="2286408" cy="152400"/>
              </a:xfrm>
              <a:prstGeom prst="rect">
                <a:avLst/>
              </a:prstGeom>
              <a:solidFill>
                <a:srgbClr val="DA1A31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9355B5AF-EB1D-FB45-BF4A-AB987C5125CC}"/>
                  </a:ext>
                </a:extLst>
              </p:cNvPr>
              <p:cNvSpPr/>
              <p:nvPr/>
            </p:nvSpPr>
            <p:spPr>
              <a:xfrm>
                <a:off x="6857592" y="4994817"/>
                <a:ext cx="2286408" cy="152400"/>
              </a:xfrm>
              <a:prstGeom prst="rect">
                <a:avLst/>
              </a:prstGeom>
              <a:solidFill>
                <a:srgbClr val="B31125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615433C-E25D-5D48-B89A-4F6EEC6755CB}"/>
                </a:ext>
              </a:extLst>
            </p:cNvPr>
            <p:cNvSpPr txBox="1"/>
            <p:nvPr/>
          </p:nvSpPr>
          <p:spPr>
            <a:xfrm>
              <a:off x="2017003" y="6465601"/>
              <a:ext cx="10046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/>
                <a:t>Based on the material from William Bridges’ Surviving Corporate Transition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6236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3E90BF2-0F59-BF43-8729-B58890DAD9B2}"/>
              </a:ext>
            </a:extLst>
          </p:cNvPr>
          <p:cNvGrpSpPr/>
          <p:nvPr/>
        </p:nvGrpSpPr>
        <p:grpSpPr>
          <a:xfrm>
            <a:off x="3805904" y="4290243"/>
            <a:ext cx="2352704" cy="1561275"/>
            <a:chOff x="2854428" y="3217682"/>
            <a:chExt cx="1764528" cy="1170956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07FA5782-57C0-D942-ACAA-029D565ED0BD}"/>
                </a:ext>
              </a:extLst>
            </p:cNvPr>
            <p:cNvSpPr/>
            <p:nvPr/>
          </p:nvSpPr>
          <p:spPr>
            <a:xfrm>
              <a:off x="2854428" y="3279789"/>
              <a:ext cx="1759352" cy="11088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1BC108E1-AB2A-2743-B757-73AA7700F6CE}"/>
                </a:ext>
              </a:extLst>
            </p:cNvPr>
            <p:cNvSpPr/>
            <p:nvPr/>
          </p:nvSpPr>
          <p:spPr>
            <a:xfrm>
              <a:off x="2854428" y="3217682"/>
              <a:ext cx="1759352" cy="342323"/>
            </a:xfrm>
            <a:prstGeom prst="rect">
              <a:avLst/>
            </a:prstGeom>
            <a:solidFill>
              <a:srgbClr val="26303F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B483CF3F-40C7-7544-8684-331AB66B815C}"/>
                </a:ext>
              </a:extLst>
            </p:cNvPr>
            <p:cNvSpPr txBox="1"/>
            <p:nvPr/>
          </p:nvSpPr>
          <p:spPr>
            <a:xfrm>
              <a:off x="2911180" y="3237866"/>
              <a:ext cx="1707776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  <a:latin typeface="Montserrat" pitchFamily="2" charset="77"/>
                  <a:cs typeface="Arial" panose="020B0604020202020204" pitchFamily="34" charset="0"/>
                </a:rPr>
                <a:t>2 Cs</a:t>
              </a: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F2DE6B2B-CFDC-5048-A5E1-01F3BAE3FE02}"/>
              </a:ext>
            </a:extLst>
          </p:cNvPr>
          <p:cNvSpPr txBox="1"/>
          <p:nvPr/>
        </p:nvSpPr>
        <p:spPr>
          <a:xfrm>
            <a:off x="3875380" y="4822463"/>
            <a:ext cx="2277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213B67"/>
                </a:solidFill>
                <a:latin typeface="Montserrat" pitchFamily="2" charset="77"/>
                <a:cs typeface="Arial" panose="020B0604020202020204" pitchFamily="34" charset="0"/>
              </a:rPr>
              <a:t>Care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1E92A87-DADF-C642-BC45-361C0DB60BD6}"/>
              </a:ext>
            </a:extLst>
          </p:cNvPr>
          <p:cNvSpPr txBox="1"/>
          <p:nvPr/>
        </p:nvSpPr>
        <p:spPr>
          <a:xfrm>
            <a:off x="3875380" y="5259139"/>
            <a:ext cx="2277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213B67"/>
                </a:solidFill>
                <a:latin typeface="Montserrat" pitchFamily="2" charset="77"/>
                <a:cs typeface="Arial" panose="020B0604020202020204" pitchFamily="34" charset="0"/>
              </a:rPr>
              <a:t>Concern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A52E5EC-93AC-7847-A685-91AED7109979}"/>
              </a:ext>
            </a:extLst>
          </p:cNvPr>
          <p:cNvGrpSpPr/>
          <p:nvPr/>
        </p:nvGrpSpPr>
        <p:grpSpPr>
          <a:xfrm>
            <a:off x="577825" y="3378367"/>
            <a:ext cx="2352704" cy="2473151"/>
            <a:chOff x="2849783" y="2533314"/>
            <a:chExt cx="1764528" cy="1854863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12F85F1B-C7E4-A24A-88AD-1F09D80DA853}"/>
                </a:ext>
              </a:extLst>
            </p:cNvPr>
            <p:cNvGrpSpPr/>
            <p:nvPr/>
          </p:nvGrpSpPr>
          <p:grpSpPr>
            <a:xfrm>
              <a:off x="2849783" y="2533314"/>
              <a:ext cx="1759352" cy="1854863"/>
              <a:chOff x="2849783" y="2533314"/>
              <a:chExt cx="1759352" cy="1854863"/>
            </a:xfrm>
          </p:grpSpPr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E3379AF1-BCD3-0748-9108-97BE525B723F}"/>
                  </a:ext>
                </a:extLst>
              </p:cNvPr>
              <p:cNvSpPr/>
              <p:nvPr/>
            </p:nvSpPr>
            <p:spPr>
              <a:xfrm>
                <a:off x="2849783" y="2641722"/>
                <a:ext cx="1759352" cy="174645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6C284AE4-3710-404B-86C7-0163269B38A0}"/>
                  </a:ext>
                </a:extLst>
              </p:cNvPr>
              <p:cNvSpPr/>
              <p:nvPr/>
            </p:nvSpPr>
            <p:spPr>
              <a:xfrm>
                <a:off x="2849783" y="2533314"/>
                <a:ext cx="1759352" cy="342323"/>
              </a:xfrm>
              <a:prstGeom prst="rect">
                <a:avLst/>
              </a:prstGeom>
              <a:solidFill>
                <a:srgbClr val="26303F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</p:grp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B7B48018-7E91-C04F-A63A-77C74A39B5F4}"/>
                </a:ext>
              </a:extLst>
            </p:cNvPr>
            <p:cNvSpPr txBox="1"/>
            <p:nvPr/>
          </p:nvSpPr>
          <p:spPr>
            <a:xfrm>
              <a:off x="2906535" y="2553498"/>
              <a:ext cx="1707776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bg1"/>
                  </a:solidFill>
                  <a:latin typeface="Montserrat" pitchFamily="2" charset="77"/>
                  <a:cs typeface="Arial" panose="020B0604020202020204" pitchFamily="34" charset="0"/>
                </a:rPr>
                <a:t>4 Ps</a:t>
              </a: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D81459DB-F54D-934C-98ED-62B290111CDF}"/>
              </a:ext>
            </a:extLst>
          </p:cNvPr>
          <p:cNvSpPr txBox="1"/>
          <p:nvPr/>
        </p:nvSpPr>
        <p:spPr>
          <a:xfrm>
            <a:off x="649447" y="3952685"/>
            <a:ext cx="2277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213B67"/>
                </a:solidFill>
                <a:latin typeface="Montserrat" pitchFamily="2" charset="77"/>
                <a:cs typeface="Arial" panose="020B0604020202020204" pitchFamily="34" charset="0"/>
              </a:rPr>
              <a:t>Purpose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A2EE3E1-17A0-3143-8219-D8021EB4A520}"/>
              </a:ext>
            </a:extLst>
          </p:cNvPr>
          <p:cNvSpPr txBox="1"/>
          <p:nvPr/>
        </p:nvSpPr>
        <p:spPr>
          <a:xfrm>
            <a:off x="649447" y="4389361"/>
            <a:ext cx="2277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213B67"/>
                </a:solidFill>
                <a:latin typeface="Montserrat" pitchFamily="2" charset="77"/>
                <a:cs typeface="Arial" panose="020B0604020202020204" pitchFamily="34" charset="0"/>
              </a:rPr>
              <a:t>Picture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042DBD4-EB6E-B84E-8545-A485C27DF547}"/>
              </a:ext>
            </a:extLst>
          </p:cNvPr>
          <p:cNvSpPr txBox="1"/>
          <p:nvPr/>
        </p:nvSpPr>
        <p:spPr>
          <a:xfrm>
            <a:off x="649447" y="4824036"/>
            <a:ext cx="2277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213B67"/>
                </a:solidFill>
                <a:latin typeface="Montserrat" pitchFamily="2" charset="77"/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36E49D1-9749-944E-946B-0970591CCE40}"/>
              </a:ext>
            </a:extLst>
          </p:cNvPr>
          <p:cNvSpPr txBox="1"/>
          <p:nvPr/>
        </p:nvSpPr>
        <p:spPr>
          <a:xfrm>
            <a:off x="649447" y="5262737"/>
            <a:ext cx="2277035" cy="3717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dirty="0">
                <a:solidFill>
                  <a:srgbClr val="213B67"/>
                </a:solidFill>
                <a:latin typeface="Montserrat" pitchFamily="2" charset="77"/>
                <a:cs typeface="Arial" panose="020B0604020202020204" pitchFamily="34" charset="0"/>
              </a:rPr>
              <a:t>Part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A63A370F-2E9B-6C48-98A6-B11F30936A96}"/>
              </a:ext>
            </a:extLst>
          </p:cNvPr>
          <p:cNvGrpSpPr/>
          <p:nvPr/>
        </p:nvGrpSpPr>
        <p:grpSpPr>
          <a:xfrm>
            <a:off x="1" y="345817"/>
            <a:ext cx="7383452" cy="553999"/>
            <a:chOff x="436355" y="260186"/>
            <a:chExt cx="6347944" cy="415499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140965C1-375E-A64F-83F5-D740C5AD22FC}"/>
                </a:ext>
              </a:extLst>
            </p:cNvPr>
            <p:cNvSpPr/>
            <p:nvPr/>
          </p:nvSpPr>
          <p:spPr>
            <a:xfrm>
              <a:off x="436355" y="291458"/>
              <a:ext cx="5662576" cy="371835"/>
            </a:xfrm>
            <a:prstGeom prst="rect">
              <a:avLst/>
            </a:prstGeom>
            <a:solidFill>
              <a:srgbClr val="1B23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EEF6811-8C85-7A4B-8AEF-FFE27B9A77EA}"/>
                </a:ext>
              </a:extLst>
            </p:cNvPr>
            <p:cNvSpPr txBox="1"/>
            <p:nvPr/>
          </p:nvSpPr>
          <p:spPr>
            <a:xfrm>
              <a:off x="436356" y="260186"/>
              <a:ext cx="6347943" cy="415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spc="300" dirty="0">
                  <a:solidFill>
                    <a:schemeClr val="bg1"/>
                  </a:solidFill>
                  <a:latin typeface="Playfair Display" pitchFamily="2" charset="77"/>
                </a:rPr>
                <a:t>LEADING THROUGH CHANGE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8AE185C3-6A4B-5D43-A470-D581B5184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6875" y="381285"/>
            <a:ext cx="4794301" cy="200947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F98BBCBB-05A1-A943-A14A-14C657A4AA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6875" y="643967"/>
            <a:ext cx="4794301" cy="214515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A9465FF6-F0CD-B247-A079-376C9D77D5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6875" y="1040028"/>
            <a:ext cx="4794301" cy="1990088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1EB54728-083F-A44F-90E0-FA538AF741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36875" y="644369"/>
            <a:ext cx="4794301" cy="2145159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543CFAFB-9E30-3949-AF2E-0020925269B6}"/>
              </a:ext>
            </a:extLst>
          </p:cNvPr>
          <p:cNvSpPr txBox="1"/>
          <p:nvPr/>
        </p:nvSpPr>
        <p:spPr>
          <a:xfrm>
            <a:off x="7032545" y="711442"/>
            <a:ext cx="130367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67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ENDINGS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B32DD8E-65EF-DE4A-A673-B3617DA50B40}"/>
              </a:ext>
            </a:extLst>
          </p:cNvPr>
          <p:cNvSpPr txBox="1"/>
          <p:nvPr/>
        </p:nvSpPr>
        <p:spPr>
          <a:xfrm>
            <a:off x="8101202" y="1520147"/>
            <a:ext cx="2547612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67" b="1" dirty="0">
                <a:solidFill>
                  <a:schemeClr val="bg1"/>
                </a:solidFill>
                <a:latin typeface="Montserrat" pitchFamily="2" charset="77"/>
                <a:cs typeface="Arial" panose="020B0604020202020204" pitchFamily="34" charset="0"/>
              </a:rPr>
              <a:t>NEUTRAL</a:t>
            </a:r>
          </a:p>
          <a:p>
            <a:pPr algn="ctr"/>
            <a:r>
              <a:rPr lang="en-US" sz="1067" b="1" dirty="0">
                <a:solidFill>
                  <a:schemeClr val="bg1"/>
                </a:solidFill>
                <a:latin typeface="Montserrat" pitchFamily="2" charset="77"/>
                <a:cs typeface="Arial" panose="020B0604020202020204" pitchFamily="34" charset="0"/>
              </a:rPr>
              <a:t>ZONE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2AD4474-DB19-314E-AE53-8B33CC68B1F2}"/>
              </a:ext>
            </a:extLst>
          </p:cNvPr>
          <p:cNvSpPr txBox="1"/>
          <p:nvPr/>
        </p:nvSpPr>
        <p:spPr>
          <a:xfrm>
            <a:off x="10515600" y="2390756"/>
            <a:ext cx="1315576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67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NEW BEGINNINGS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00E851A-ADE4-8048-AEF5-D2F6CD1DD066}"/>
              </a:ext>
            </a:extLst>
          </p:cNvPr>
          <p:cNvGrpSpPr/>
          <p:nvPr/>
        </p:nvGrpSpPr>
        <p:grpSpPr>
          <a:xfrm>
            <a:off x="0" y="6371587"/>
            <a:ext cx="12192000" cy="498007"/>
            <a:chOff x="0" y="6371587"/>
            <a:chExt cx="12192000" cy="498007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829E7AE6-531F-3348-BCC5-88D9DEF4022C}"/>
                </a:ext>
              </a:extLst>
            </p:cNvPr>
            <p:cNvGrpSpPr/>
            <p:nvPr/>
          </p:nvGrpSpPr>
          <p:grpSpPr>
            <a:xfrm>
              <a:off x="0" y="6371587"/>
              <a:ext cx="12192000" cy="498007"/>
              <a:chOff x="0" y="4994817"/>
              <a:chExt cx="9144000" cy="152400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71C861A1-2941-2C4E-9FF2-EA0BDF8F0147}"/>
                  </a:ext>
                </a:extLst>
              </p:cNvPr>
              <p:cNvSpPr/>
              <p:nvPr/>
            </p:nvSpPr>
            <p:spPr>
              <a:xfrm>
                <a:off x="0" y="4994817"/>
                <a:ext cx="2286408" cy="152400"/>
              </a:xfrm>
              <a:prstGeom prst="rect">
                <a:avLst/>
              </a:prstGeom>
              <a:solidFill>
                <a:srgbClr val="8AACAE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613E6578-98E8-0B4B-B204-9AD53AAECFD8}"/>
                  </a:ext>
                </a:extLst>
              </p:cNvPr>
              <p:cNvSpPr/>
              <p:nvPr/>
            </p:nvSpPr>
            <p:spPr>
              <a:xfrm>
                <a:off x="2286408" y="4994817"/>
                <a:ext cx="2286408" cy="152400"/>
              </a:xfrm>
              <a:prstGeom prst="rect">
                <a:avLst/>
              </a:prstGeom>
              <a:solidFill>
                <a:srgbClr val="26303F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5800BAA6-FDC3-C943-B360-E531E1A9CA93}"/>
                  </a:ext>
                </a:extLst>
              </p:cNvPr>
              <p:cNvSpPr/>
              <p:nvPr/>
            </p:nvSpPr>
            <p:spPr>
              <a:xfrm>
                <a:off x="4571183" y="4994817"/>
                <a:ext cx="2286408" cy="152400"/>
              </a:xfrm>
              <a:prstGeom prst="rect">
                <a:avLst/>
              </a:prstGeom>
              <a:solidFill>
                <a:srgbClr val="DA1A31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CCC49475-7B6C-484C-9EA1-2FD8E1C9185C}"/>
                  </a:ext>
                </a:extLst>
              </p:cNvPr>
              <p:cNvSpPr/>
              <p:nvPr/>
            </p:nvSpPr>
            <p:spPr>
              <a:xfrm>
                <a:off x="6857592" y="4994817"/>
                <a:ext cx="2286408" cy="152400"/>
              </a:xfrm>
              <a:prstGeom prst="rect">
                <a:avLst/>
              </a:prstGeom>
              <a:solidFill>
                <a:srgbClr val="B31125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95AA2C69-39E0-0349-8A3C-055E3AF36068}"/>
                </a:ext>
              </a:extLst>
            </p:cNvPr>
            <p:cNvSpPr txBox="1"/>
            <p:nvPr/>
          </p:nvSpPr>
          <p:spPr>
            <a:xfrm>
              <a:off x="2017003" y="6465601"/>
              <a:ext cx="10046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/>
                <a:t>Based on the material from William Bridges’ Surviving Corporate Transition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74112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38" grpId="0"/>
      <p:bldP spid="39" grpId="0"/>
      <p:bldP spid="40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LT_2c_vect_pmsWHITE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5933" y="6384148"/>
            <a:ext cx="1746991" cy="329753"/>
          </a:xfrm>
          <a:prstGeom prst="rect">
            <a:avLst/>
          </a:prstGeom>
        </p:spPr>
      </p:pic>
      <p:pic>
        <p:nvPicPr>
          <p:cNvPr id="10" name="Picture 9" descr="Based on the material from William Bridges'.ep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6300" y="6453717"/>
            <a:ext cx="5418667" cy="203200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F6869ED6-0E4A-B946-AB8A-8E97090239E0}"/>
              </a:ext>
            </a:extLst>
          </p:cNvPr>
          <p:cNvGrpSpPr/>
          <p:nvPr/>
        </p:nvGrpSpPr>
        <p:grpSpPr>
          <a:xfrm>
            <a:off x="1" y="345817"/>
            <a:ext cx="7383452" cy="553999"/>
            <a:chOff x="436355" y="260186"/>
            <a:chExt cx="6347944" cy="415499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1C51A6A-401B-B142-BA6E-B8EAA24F6650}"/>
                </a:ext>
              </a:extLst>
            </p:cNvPr>
            <p:cNvSpPr/>
            <p:nvPr/>
          </p:nvSpPr>
          <p:spPr>
            <a:xfrm>
              <a:off x="436355" y="291458"/>
              <a:ext cx="5662576" cy="371835"/>
            </a:xfrm>
            <a:prstGeom prst="rect">
              <a:avLst/>
            </a:prstGeom>
            <a:solidFill>
              <a:srgbClr val="1B23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A25099A-3604-6641-B5B9-7A646C3A37F7}"/>
                </a:ext>
              </a:extLst>
            </p:cNvPr>
            <p:cNvSpPr txBox="1"/>
            <p:nvPr/>
          </p:nvSpPr>
          <p:spPr>
            <a:xfrm>
              <a:off x="436356" y="260186"/>
              <a:ext cx="6347943" cy="415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spc="300" dirty="0">
                  <a:solidFill>
                    <a:schemeClr val="bg1"/>
                  </a:solidFill>
                  <a:latin typeface="Playfair Display" pitchFamily="2" charset="77"/>
                </a:rPr>
                <a:t>LEADING THROUGH CHANGE</a:t>
              </a:r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8B460AD3-D078-5440-A833-EFCB147AA6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3500" y="1326209"/>
            <a:ext cx="8259361" cy="346180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71C88D5-64BA-E946-A9EA-C5229E1B55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3500" y="1778744"/>
            <a:ext cx="8259361" cy="369556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954DD82-44C0-134D-B19D-39F9D06C96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33500" y="2461057"/>
            <a:ext cx="8259361" cy="342841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0EFB64D-8E73-694F-9242-5069E26135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33500" y="1779435"/>
            <a:ext cx="8259361" cy="3695563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D1CC9D2F-6070-D24F-BEEC-263BD5C81F2D}"/>
              </a:ext>
            </a:extLst>
          </p:cNvPr>
          <p:cNvSpPr txBox="1"/>
          <p:nvPr/>
        </p:nvSpPr>
        <p:spPr>
          <a:xfrm>
            <a:off x="1922432" y="1788143"/>
            <a:ext cx="2277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ENDINGS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913AC1-458B-DC42-AB8A-B69DE080B82B}"/>
              </a:ext>
            </a:extLst>
          </p:cNvPr>
          <p:cNvSpPr txBox="1"/>
          <p:nvPr/>
        </p:nvSpPr>
        <p:spPr>
          <a:xfrm>
            <a:off x="3847254" y="3302047"/>
            <a:ext cx="44497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Montserrat" pitchFamily="2" charset="77"/>
                <a:cs typeface="Arial" panose="020B0604020202020204" pitchFamily="34" charset="0"/>
              </a:rPr>
              <a:t>NEUTRAL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Montserrat" pitchFamily="2" charset="77"/>
                <a:cs typeface="Arial" panose="020B0604020202020204" pitchFamily="34" charset="0"/>
              </a:rPr>
              <a:t>ZONE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BA94C5E-D9C0-D44E-AF0D-338E8C750E86}"/>
              </a:ext>
            </a:extLst>
          </p:cNvPr>
          <p:cNvSpPr txBox="1"/>
          <p:nvPr/>
        </p:nvSpPr>
        <p:spPr>
          <a:xfrm>
            <a:off x="7870613" y="4882160"/>
            <a:ext cx="239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NEW BEGINNINGS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AD4DA330-6BBD-1241-B72B-97F66211F85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409915" y="387513"/>
            <a:ext cx="395513" cy="395513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1B803051-1398-4C44-AA8B-7955ED4A0AA0}"/>
              </a:ext>
            </a:extLst>
          </p:cNvPr>
          <p:cNvGrpSpPr/>
          <p:nvPr/>
        </p:nvGrpSpPr>
        <p:grpSpPr>
          <a:xfrm>
            <a:off x="0" y="6371587"/>
            <a:ext cx="12192000" cy="498007"/>
            <a:chOff x="0" y="6371587"/>
            <a:chExt cx="12192000" cy="498007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99D36FF9-AACE-6443-A0F4-428544405127}"/>
                </a:ext>
              </a:extLst>
            </p:cNvPr>
            <p:cNvGrpSpPr/>
            <p:nvPr/>
          </p:nvGrpSpPr>
          <p:grpSpPr>
            <a:xfrm>
              <a:off x="0" y="6371587"/>
              <a:ext cx="12192000" cy="498007"/>
              <a:chOff x="0" y="4994817"/>
              <a:chExt cx="9144000" cy="152400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1EB26F0C-BC24-6A4C-B785-1608F03EA68B}"/>
                  </a:ext>
                </a:extLst>
              </p:cNvPr>
              <p:cNvSpPr/>
              <p:nvPr/>
            </p:nvSpPr>
            <p:spPr>
              <a:xfrm>
                <a:off x="0" y="4994817"/>
                <a:ext cx="2286408" cy="152400"/>
              </a:xfrm>
              <a:prstGeom prst="rect">
                <a:avLst/>
              </a:prstGeom>
              <a:solidFill>
                <a:srgbClr val="8AACAE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F9CECD5-D26F-964C-AC3F-5FA10D04A01A}"/>
                  </a:ext>
                </a:extLst>
              </p:cNvPr>
              <p:cNvSpPr/>
              <p:nvPr/>
            </p:nvSpPr>
            <p:spPr>
              <a:xfrm>
                <a:off x="2286408" y="4994817"/>
                <a:ext cx="2286408" cy="152400"/>
              </a:xfrm>
              <a:prstGeom prst="rect">
                <a:avLst/>
              </a:prstGeom>
              <a:solidFill>
                <a:srgbClr val="26303F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E796E9AB-9647-5E4C-A493-9775B5C5C37A}"/>
                  </a:ext>
                </a:extLst>
              </p:cNvPr>
              <p:cNvSpPr/>
              <p:nvPr/>
            </p:nvSpPr>
            <p:spPr>
              <a:xfrm>
                <a:off x="4571183" y="4994817"/>
                <a:ext cx="2286408" cy="152400"/>
              </a:xfrm>
              <a:prstGeom prst="rect">
                <a:avLst/>
              </a:prstGeom>
              <a:solidFill>
                <a:srgbClr val="DA1A31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38CFD9E7-19FD-334F-AED7-0F7264225DED}"/>
                  </a:ext>
                </a:extLst>
              </p:cNvPr>
              <p:cNvSpPr/>
              <p:nvPr/>
            </p:nvSpPr>
            <p:spPr>
              <a:xfrm>
                <a:off x="6857592" y="4994817"/>
                <a:ext cx="2286408" cy="152400"/>
              </a:xfrm>
              <a:prstGeom prst="rect">
                <a:avLst/>
              </a:prstGeom>
              <a:solidFill>
                <a:srgbClr val="B31125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A3FE3A8-A856-3D40-B6BA-8B287615B122}"/>
                </a:ext>
              </a:extLst>
            </p:cNvPr>
            <p:cNvSpPr txBox="1"/>
            <p:nvPr/>
          </p:nvSpPr>
          <p:spPr>
            <a:xfrm>
              <a:off x="2017003" y="6465601"/>
              <a:ext cx="10046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/>
                <a:t>Based on the material from William Bridges’ Surviving Corporate Transition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63844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A63A370F-2E9B-6C48-98A6-B11F30936A96}"/>
              </a:ext>
            </a:extLst>
          </p:cNvPr>
          <p:cNvGrpSpPr/>
          <p:nvPr/>
        </p:nvGrpSpPr>
        <p:grpSpPr>
          <a:xfrm>
            <a:off x="0" y="345818"/>
            <a:ext cx="7113717" cy="553999"/>
            <a:chOff x="436355" y="260186"/>
            <a:chExt cx="6116039" cy="415499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140965C1-375E-A64F-83F5-D740C5AD22FC}"/>
                </a:ext>
              </a:extLst>
            </p:cNvPr>
            <p:cNvSpPr/>
            <p:nvPr/>
          </p:nvSpPr>
          <p:spPr>
            <a:xfrm>
              <a:off x="436355" y="291458"/>
              <a:ext cx="5662576" cy="371835"/>
            </a:xfrm>
            <a:prstGeom prst="rect">
              <a:avLst/>
            </a:prstGeom>
            <a:solidFill>
              <a:srgbClr val="1B23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EEF6811-8C85-7A4B-8AEF-FFE27B9A77EA}"/>
                </a:ext>
              </a:extLst>
            </p:cNvPr>
            <p:cNvSpPr txBox="1"/>
            <p:nvPr/>
          </p:nvSpPr>
          <p:spPr>
            <a:xfrm>
              <a:off x="436355" y="260186"/>
              <a:ext cx="6116039" cy="415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spc="300" dirty="0">
                  <a:solidFill>
                    <a:schemeClr val="bg1"/>
                  </a:solidFill>
                  <a:latin typeface="Playfair Display" pitchFamily="2" charset="77"/>
                </a:rPr>
                <a:t>LEADING THROUGH CHANGE</a:t>
              </a:r>
            </a:p>
          </p:txBody>
        </p:sp>
      </p:grpSp>
      <p:pic>
        <p:nvPicPr>
          <p:cNvPr id="47" name="Picture 46">
            <a:extLst>
              <a:ext uri="{FF2B5EF4-FFF2-40B4-BE49-F238E27FC236}">
                <a16:creationId xmlns:a16="http://schemas.microsoft.com/office/drawing/2014/main" id="{7B793A7D-B7DB-5C4B-9B53-9EFADCEFBE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3500" y="1326209"/>
            <a:ext cx="8259361" cy="3461808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8B701903-8E8A-9B40-A8B8-2DC8164D01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3500" y="1778744"/>
            <a:ext cx="8259361" cy="3695563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294D9FCD-B4CF-BE4A-8DCE-270DF7CAD7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3500" y="2461057"/>
            <a:ext cx="8259361" cy="3428415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A03AC03C-26EF-BC45-9910-C8D9D25653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3500" y="2461057"/>
            <a:ext cx="8259361" cy="3428415"/>
          </a:xfrm>
          <a:prstGeom prst="rect">
            <a:avLst/>
          </a:prstGeom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3C13744C-B094-3047-935A-0C88DA5F703C}"/>
              </a:ext>
            </a:extLst>
          </p:cNvPr>
          <p:cNvSpPr txBox="1"/>
          <p:nvPr/>
        </p:nvSpPr>
        <p:spPr>
          <a:xfrm>
            <a:off x="1922432" y="1788143"/>
            <a:ext cx="2277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ENDINGS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6942A6E-3FAB-8A49-8E87-F84285A27B10}"/>
              </a:ext>
            </a:extLst>
          </p:cNvPr>
          <p:cNvSpPr txBox="1"/>
          <p:nvPr/>
        </p:nvSpPr>
        <p:spPr>
          <a:xfrm>
            <a:off x="3847254" y="3302047"/>
            <a:ext cx="44497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NEUTRAL</a:t>
            </a:r>
          </a:p>
          <a:p>
            <a:pPr algn="ctr"/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ZONE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8407796-5CD1-F444-A316-552A21FD071D}"/>
              </a:ext>
            </a:extLst>
          </p:cNvPr>
          <p:cNvSpPr txBox="1"/>
          <p:nvPr/>
        </p:nvSpPr>
        <p:spPr>
          <a:xfrm>
            <a:off x="7870613" y="4882160"/>
            <a:ext cx="239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Montserrat" pitchFamily="2" charset="77"/>
                <a:cs typeface="Arial" panose="020B0604020202020204" pitchFamily="34" charset="0"/>
              </a:rPr>
              <a:t>NEW BEGINNINGS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99D5B5B-7DF3-9C42-9C6A-631D4013889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409915" y="387513"/>
            <a:ext cx="395513" cy="395513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99493174-BD48-8B4B-A9C2-23018608B4BA}"/>
              </a:ext>
            </a:extLst>
          </p:cNvPr>
          <p:cNvGrpSpPr/>
          <p:nvPr/>
        </p:nvGrpSpPr>
        <p:grpSpPr>
          <a:xfrm>
            <a:off x="0" y="6371587"/>
            <a:ext cx="12192000" cy="498007"/>
            <a:chOff x="0" y="6371587"/>
            <a:chExt cx="12192000" cy="49800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DD6C9429-1940-3844-939E-D72D74AA91C0}"/>
                </a:ext>
              </a:extLst>
            </p:cNvPr>
            <p:cNvGrpSpPr/>
            <p:nvPr/>
          </p:nvGrpSpPr>
          <p:grpSpPr>
            <a:xfrm>
              <a:off x="0" y="6371587"/>
              <a:ext cx="12192000" cy="498007"/>
              <a:chOff x="0" y="4994817"/>
              <a:chExt cx="9144000" cy="152400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3350715-E6A0-344B-BC1E-41D1C066A110}"/>
                  </a:ext>
                </a:extLst>
              </p:cNvPr>
              <p:cNvSpPr/>
              <p:nvPr/>
            </p:nvSpPr>
            <p:spPr>
              <a:xfrm>
                <a:off x="0" y="4994817"/>
                <a:ext cx="2286408" cy="152400"/>
              </a:xfrm>
              <a:prstGeom prst="rect">
                <a:avLst/>
              </a:prstGeom>
              <a:solidFill>
                <a:srgbClr val="8AACAE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18C9CB15-5670-C547-87C8-42667BB37646}"/>
                  </a:ext>
                </a:extLst>
              </p:cNvPr>
              <p:cNvSpPr/>
              <p:nvPr/>
            </p:nvSpPr>
            <p:spPr>
              <a:xfrm>
                <a:off x="2286408" y="4994817"/>
                <a:ext cx="2286408" cy="152400"/>
              </a:xfrm>
              <a:prstGeom prst="rect">
                <a:avLst/>
              </a:prstGeom>
              <a:solidFill>
                <a:srgbClr val="26303F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AF75E4C4-BD35-B74A-A93D-4E09112F7E7E}"/>
                  </a:ext>
                </a:extLst>
              </p:cNvPr>
              <p:cNvSpPr/>
              <p:nvPr/>
            </p:nvSpPr>
            <p:spPr>
              <a:xfrm>
                <a:off x="4571183" y="4994817"/>
                <a:ext cx="2286408" cy="152400"/>
              </a:xfrm>
              <a:prstGeom prst="rect">
                <a:avLst/>
              </a:prstGeom>
              <a:solidFill>
                <a:srgbClr val="DA1A31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5DBF87B-C3ED-D949-8EE7-97D920B20801}"/>
                  </a:ext>
                </a:extLst>
              </p:cNvPr>
              <p:cNvSpPr/>
              <p:nvPr/>
            </p:nvSpPr>
            <p:spPr>
              <a:xfrm>
                <a:off x="6857592" y="4994817"/>
                <a:ext cx="2286408" cy="152400"/>
              </a:xfrm>
              <a:prstGeom prst="rect">
                <a:avLst/>
              </a:prstGeom>
              <a:solidFill>
                <a:srgbClr val="B31125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325BDE2-77F5-7A41-8A99-D3A937DA6722}"/>
                </a:ext>
              </a:extLst>
            </p:cNvPr>
            <p:cNvSpPr txBox="1"/>
            <p:nvPr/>
          </p:nvSpPr>
          <p:spPr>
            <a:xfrm>
              <a:off x="2017003" y="6465601"/>
              <a:ext cx="10046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/>
                <a:t>Based on the material from William Bridges’ Surviving Corporate Transition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6769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>
            <a:extLst>
              <a:ext uri="{FF2B5EF4-FFF2-40B4-BE49-F238E27FC236}">
                <a16:creationId xmlns:a16="http://schemas.microsoft.com/office/drawing/2014/main" id="{87C6210E-74DF-4A45-9F35-3C38A6F77B01}"/>
              </a:ext>
            </a:extLst>
          </p:cNvPr>
          <p:cNvGrpSpPr/>
          <p:nvPr/>
        </p:nvGrpSpPr>
        <p:grpSpPr>
          <a:xfrm>
            <a:off x="1" y="345817"/>
            <a:ext cx="7383452" cy="553999"/>
            <a:chOff x="436355" y="260186"/>
            <a:chExt cx="6347944" cy="415499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920E8150-783C-6647-A1FA-FB3DAEEE193F}"/>
                </a:ext>
              </a:extLst>
            </p:cNvPr>
            <p:cNvSpPr/>
            <p:nvPr/>
          </p:nvSpPr>
          <p:spPr>
            <a:xfrm>
              <a:off x="436355" y="291458"/>
              <a:ext cx="5662576" cy="371835"/>
            </a:xfrm>
            <a:prstGeom prst="rect">
              <a:avLst/>
            </a:prstGeom>
            <a:solidFill>
              <a:srgbClr val="1B23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1FEF5B1D-041B-A848-91BE-27EF5AC0CEF5}"/>
                </a:ext>
              </a:extLst>
            </p:cNvPr>
            <p:cNvSpPr txBox="1"/>
            <p:nvPr/>
          </p:nvSpPr>
          <p:spPr>
            <a:xfrm>
              <a:off x="436356" y="260186"/>
              <a:ext cx="6347943" cy="415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spc="300" dirty="0">
                  <a:solidFill>
                    <a:schemeClr val="bg1"/>
                  </a:solidFill>
                  <a:latin typeface="Playfair Display" pitchFamily="2" charset="77"/>
                </a:rPr>
                <a:t>LEADING THROUGH CHANGE</a:t>
              </a:r>
            </a:p>
          </p:txBody>
        </p:sp>
      </p:grpSp>
      <p:pic>
        <p:nvPicPr>
          <p:cNvPr id="43" name="Picture 42">
            <a:extLst>
              <a:ext uri="{FF2B5EF4-FFF2-40B4-BE49-F238E27FC236}">
                <a16:creationId xmlns:a16="http://schemas.microsoft.com/office/drawing/2014/main" id="{51571F8E-53D1-7E4E-8F7F-EF0C765326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3500" y="1326209"/>
            <a:ext cx="8259361" cy="3461808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CF949E1C-68C0-C74A-B4B6-063631B693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3500" y="1778744"/>
            <a:ext cx="8259361" cy="3695563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6A5B095A-AEF8-F04E-9C7F-AB2B7496ED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3500" y="2461057"/>
            <a:ext cx="8259361" cy="3428415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BD72F85B-4E06-1041-B5C7-29EA8564A5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3500" y="1326208"/>
            <a:ext cx="8259361" cy="3461808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9497C4E4-6E0D-E14B-9E43-35587B13DDC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33500" y="1779435"/>
            <a:ext cx="8259361" cy="3695563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FEA83B3D-BC6E-194C-9170-8FD4C16DBA6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33500" y="2461057"/>
            <a:ext cx="8259361" cy="3428415"/>
          </a:xfrm>
          <a:prstGeom prst="rect">
            <a:avLst/>
          </a:prstGeom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FC16F0DD-EF36-7744-9B92-6CCD551064A1}"/>
              </a:ext>
            </a:extLst>
          </p:cNvPr>
          <p:cNvSpPr txBox="1"/>
          <p:nvPr/>
        </p:nvSpPr>
        <p:spPr>
          <a:xfrm>
            <a:off x="1922432" y="1788143"/>
            <a:ext cx="2277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Montserrat" pitchFamily="2" charset="77"/>
                <a:cs typeface="Arial" panose="020B0604020202020204" pitchFamily="34" charset="0"/>
              </a:rPr>
              <a:t>ENDINGS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E912DF1-D6FB-3E40-9010-B6193F0EDA9F}"/>
              </a:ext>
            </a:extLst>
          </p:cNvPr>
          <p:cNvSpPr txBox="1"/>
          <p:nvPr/>
        </p:nvSpPr>
        <p:spPr>
          <a:xfrm>
            <a:off x="3847254" y="3302047"/>
            <a:ext cx="44497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Montserrat" pitchFamily="2" charset="77"/>
                <a:cs typeface="Arial" panose="020B0604020202020204" pitchFamily="34" charset="0"/>
              </a:rPr>
              <a:t>NEUTRAL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Montserrat" pitchFamily="2" charset="77"/>
                <a:cs typeface="Arial" panose="020B0604020202020204" pitchFamily="34" charset="0"/>
              </a:rPr>
              <a:t>ZONE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907329C-E42A-7E4F-B1ED-CE8D54F5A9A6}"/>
              </a:ext>
            </a:extLst>
          </p:cNvPr>
          <p:cNvSpPr txBox="1"/>
          <p:nvPr/>
        </p:nvSpPr>
        <p:spPr>
          <a:xfrm>
            <a:off x="7870613" y="4882160"/>
            <a:ext cx="239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Montserrat" pitchFamily="2" charset="77"/>
                <a:cs typeface="Arial" panose="020B0604020202020204" pitchFamily="34" charset="0"/>
              </a:rPr>
              <a:t>NEW BEGINNINGS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7C73111-8324-FD48-AACE-B9A4E29C849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409915" y="387513"/>
            <a:ext cx="395513" cy="395513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C21C85AC-9A32-8C48-A3AE-994E2EA544C4}"/>
              </a:ext>
            </a:extLst>
          </p:cNvPr>
          <p:cNvGrpSpPr/>
          <p:nvPr/>
        </p:nvGrpSpPr>
        <p:grpSpPr>
          <a:xfrm>
            <a:off x="0" y="6371587"/>
            <a:ext cx="12192000" cy="498007"/>
            <a:chOff x="0" y="6371587"/>
            <a:chExt cx="12192000" cy="498007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EA7CB636-1FBE-BA4D-94BA-D048D2089E65}"/>
                </a:ext>
              </a:extLst>
            </p:cNvPr>
            <p:cNvGrpSpPr/>
            <p:nvPr/>
          </p:nvGrpSpPr>
          <p:grpSpPr>
            <a:xfrm>
              <a:off x="0" y="6371587"/>
              <a:ext cx="12192000" cy="498007"/>
              <a:chOff x="0" y="4994817"/>
              <a:chExt cx="9144000" cy="152400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EC13D15-3946-FF4F-9C55-CE79A7F29A8F}"/>
                  </a:ext>
                </a:extLst>
              </p:cNvPr>
              <p:cNvSpPr/>
              <p:nvPr/>
            </p:nvSpPr>
            <p:spPr>
              <a:xfrm>
                <a:off x="0" y="4994817"/>
                <a:ext cx="2286408" cy="152400"/>
              </a:xfrm>
              <a:prstGeom prst="rect">
                <a:avLst/>
              </a:prstGeom>
              <a:solidFill>
                <a:srgbClr val="8AACAE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DB56078F-D988-BB44-84D7-8EBD0DF613A7}"/>
                  </a:ext>
                </a:extLst>
              </p:cNvPr>
              <p:cNvSpPr/>
              <p:nvPr/>
            </p:nvSpPr>
            <p:spPr>
              <a:xfrm>
                <a:off x="2286408" y="4994817"/>
                <a:ext cx="2286408" cy="152400"/>
              </a:xfrm>
              <a:prstGeom prst="rect">
                <a:avLst/>
              </a:prstGeom>
              <a:solidFill>
                <a:srgbClr val="26303F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AA4B1289-F2F2-1A45-9233-AA13387F7976}"/>
                  </a:ext>
                </a:extLst>
              </p:cNvPr>
              <p:cNvSpPr/>
              <p:nvPr/>
            </p:nvSpPr>
            <p:spPr>
              <a:xfrm>
                <a:off x="4571183" y="4994817"/>
                <a:ext cx="2286408" cy="152400"/>
              </a:xfrm>
              <a:prstGeom prst="rect">
                <a:avLst/>
              </a:prstGeom>
              <a:solidFill>
                <a:srgbClr val="DA1A31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A51B5F2-AF17-304F-8C87-81BC2DA386A8}"/>
                  </a:ext>
                </a:extLst>
              </p:cNvPr>
              <p:cNvSpPr/>
              <p:nvPr/>
            </p:nvSpPr>
            <p:spPr>
              <a:xfrm>
                <a:off x="6857592" y="4994817"/>
                <a:ext cx="2286408" cy="152400"/>
              </a:xfrm>
              <a:prstGeom prst="rect">
                <a:avLst/>
              </a:prstGeom>
              <a:solidFill>
                <a:srgbClr val="B31125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0171BED-583A-2549-85E6-F1C4EFDC6FC0}"/>
                </a:ext>
              </a:extLst>
            </p:cNvPr>
            <p:cNvSpPr txBox="1"/>
            <p:nvPr/>
          </p:nvSpPr>
          <p:spPr>
            <a:xfrm>
              <a:off x="2017003" y="6465601"/>
              <a:ext cx="10046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/>
                <a:t>Based on the material from William Bridges’ Surviving Corporate Transition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6873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263</Words>
  <Application>Microsoft Macintosh PowerPoint</Application>
  <PresentationFormat>Widescreen</PresentationFormat>
  <Paragraphs>113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Montserrat</vt:lpstr>
      <vt:lpstr>Playfair Display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Jackie Collins</dc:creator>
  <cp:lastModifiedBy>Karen Amador</cp:lastModifiedBy>
  <cp:revision>5</cp:revision>
  <dcterms:created xsi:type="dcterms:W3CDTF">2021-08-11T15:26:51Z</dcterms:created>
  <dcterms:modified xsi:type="dcterms:W3CDTF">2021-08-11T23:36:37Z</dcterms:modified>
</cp:coreProperties>
</file>